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94" r:id="rId3"/>
    <p:sldId id="262" r:id="rId4"/>
    <p:sldId id="263" r:id="rId5"/>
    <p:sldId id="264" r:id="rId6"/>
    <p:sldId id="265" r:id="rId7"/>
    <p:sldId id="267" r:id="rId8"/>
    <p:sldId id="273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95" r:id="rId24"/>
    <p:sldId id="285" r:id="rId25"/>
    <p:sldId id="286" r:id="rId26"/>
    <p:sldId id="29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6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27102A9-8310-4765-A935-A1911B00CA55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88847" autoAdjust="0"/>
  </p:normalViewPr>
  <p:slideViewPr>
    <p:cSldViewPr snapToGrid="0" showGuides="1">
      <p:cViewPr varScale="1">
        <p:scale>
          <a:sx n="84" d="100"/>
          <a:sy n="84" d="100"/>
        </p:scale>
        <p:origin x="996" y="72"/>
      </p:cViewPr>
      <p:guideLst>
        <p:guide orient="horz" pos="2160"/>
        <p:guide pos="2880"/>
        <p:guide orient="horz" pos="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0BD1A-FCE4-4099-B4DB-5C6B32BF548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0D5CB5-563E-459F-A1F7-6BECA0AFA516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Identify Trends</a:t>
          </a:r>
          <a:endParaRPr lang="en-US" b="1" dirty="0">
            <a:solidFill>
              <a:schemeClr val="tx1"/>
            </a:solidFill>
          </a:endParaRPr>
        </a:p>
      </dgm:t>
    </dgm:pt>
    <dgm:pt modelId="{28D86895-52BE-4AD0-B1B7-95F007B391CC}" type="parTrans" cxnId="{1FF44FA6-ED5F-4A5F-9D8D-51EA604A2F6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AF32533-19D1-48FE-866B-F3085A5F43FE}" type="sibTrans" cxnId="{1FF44FA6-ED5F-4A5F-9D8D-51EA604A2F6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2235EF-05E3-4186-B76F-E86C243195F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Quantify Trends</a:t>
          </a:r>
          <a:endParaRPr lang="en-US" b="1" dirty="0">
            <a:solidFill>
              <a:schemeClr val="tx1"/>
            </a:solidFill>
          </a:endParaRPr>
        </a:p>
      </dgm:t>
    </dgm:pt>
    <dgm:pt modelId="{719A3FB1-3C5B-4E42-B3E0-81B5E54386F9}" type="parTrans" cxnId="{1CC7C64E-2696-4DDB-B091-705913EE0B0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204F7C5-491E-4E68-832B-766A93D4F970}" type="sibTrans" cxnId="{1CC7C64E-2696-4DDB-B091-705913EE0B02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813B353-DFDE-44C4-870A-D7EB154C0517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Deterministic to Probabilistic</a:t>
          </a:r>
          <a:endParaRPr lang="en-US" b="1" dirty="0">
            <a:solidFill>
              <a:schemeClr val="tx1"/>
            </a:solidFill>
          </a:endParaRPr>
        </a:p>
      </dgm:t>
    </dgm:pt>
    <dgm:pt modelId="{66B08560-2A69-4B75-9B0E-06C5D0E950E1}" type="parTrans" cxnId="{4D698C50-5BC5-4D55-B6F2-B7AC422CA6F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D4E72DD-2237-4371-B995-89AA0E4B5CB6}" type="sibTrans" cxnId="{4D698C50-5BC5-4D55-B6F2-B7AC422CA6F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EE9EBA39-F17F-40F8-AA3E-7C8C1D713F50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Understand Uncertainties</a:t>
          </a:r>
          <a:endParaRPr lang="en-US" b="1" dirty="0">
            <a:solidFill>
              <a:schemeClr val="tx1"/>
            </a:solidFill>
          </a:endParaRPr>
        </a:p>
      </dgm:t>
    </dgm:pt>
    <dgm:pt modelId="{92F6DDD7-C824-4DEB-BE3B-4E838E607F5E}" type="parTrans" cxnId="{444F125F-3671-4D2F-80D4-0C14E0F914C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DFABE36-0419-4426-97DC-0EE38FE5A8D8}" type="sibTrans" cxnId="{444F125F-3671-4D2F-80D4-0C14E0F914C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55BB5E7-C162-4CB1-8A50-9AFAC7649B9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Make Informed Decisions</a:t>
          </a:r>
          <a:endParaRPr lang="en-US" b="1" dirty="0">
            <a:solidFill>
              <a:schemeClr val="tx1"/>
            </a:solidFill>
          </a:endParaRPr>
        </a:p>
      </dgm:t>
    </dgm:pt>
    <dgm:pt modelId="{E413C336-7B39-4A92-A38B-B78C5BDE5C61}" type="parTrans" cxnId="{07087350-A4D3-42A0-BC5C-E6BE3B2AF62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2B1B98-ADF1-4B31-8BD8-DC239C93ADB7}" type="sibTrans" cxnId="{07087350-A4D3-42A0-BC5C-E6BE3B2AF62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3146AC3-D149-4B35-A1AD-2B86AAF0A3C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Implementation Plan  </a:t>
          </a:r>
          <a:endParaRPr lang="en-US" b="1" dirty="0">
            <a:solidFill>
              <a:schemeClr val="tx1"/>
            </a:solidFill>
          </a:endParaRPr>
        </a:p>
      </dgm:t>
    </dgm:pt>
    <dgm:pt modelId="{F609EB4D-7119-471D-9A41-1AEEAF1AFE14}" type="parTrans" cxnId="{275A5D54-C9D9-4758-B543-8FF4FC2E7A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007A170-EAFB-470B-8BFF-6B90BA95528D}" type="sibTrans" cxnId="{275A5D54-C9D9-4758-B543-8FF4FC2E7A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9615385-8E6A-4258-8DEA-CCDC231C766E}" type="pres">
      <dgm:prSet presAssocID="{D790BD1A-FCE4-4099-B4DB-5C6B32BF5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E3F4D7-F040-4DBB-B61F-6869CA65D3A0}" type="pres">
      <dgm:prSet presAssocID="{720D5CB5-563E-459F-A1F7-6BECA0AFA51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C863F-4E94-4AF0-AB91-126C24E21BD4}" type="pres">
      <dgm:prSet presAssocID="{9AF32533-19D1-48FE-866B-F3085A5F43FE}" presName="sibTrans" presStyleCnt="0"/>
      <dgm:spPr/>
    </dgm:pt>
    <dgm:pt modelId="{7B8DD6E9-CEBD-4EE0-80FF-FFBEA0B8E5F9}" type="pres">
      <dgm:prSet presAssocID="{082235EF-05E3-4186-B76F-E86C243195F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06207-3B54-4BFF-A01D-5B49AD281222}" type="pres">
      <dgm:prSet presAssocID="{A204F7C5-491E-4E68-832B-766A93D4F970}" presName="sibTrans" presStyleCnt="0"/>
      <dgm:spPr/>
    </dgm:pt>
    <dgm:pt modelId="{38C0C161-F8B2-4759-A1D1-A2DDD023CAC8}" type="pres">
      <dgm:prSet presAssocID="{5813B353-DFDE-44C4-870A-D7EB154C051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4B916-F546-4252-996E-060A7E763C46}" type="pres">
      <dgm:prSet presAssocID="{9D4E72DD-2237-4371-B995-89AA0E4B5CB6}" presName="sibTrans" presStyleCnt="0"/>
      <dgm:spPr/>
    </dgm:pt>
    <dgm:pt modelId="{AEF32E8C-864F-4F61-AC29-9BFB5F79B273}" type="pres">
      <dgm:prSet presAssocID="{EE9EBA39-F17F-40F8-AA3E-7C8C1D713F5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3B073-1DB4-4612-BD33-200F75AC9C96}" type="pres">
      <dgm:prSet presAssocID="{2DFABE36-0419-4426-97DC-0EE38FE5A8D8}" presName="sibTrans" presStyleCnt="0"/>
      <dgm:spPr/>
    </dgm:pt>
    <dgm:pt modelId="{AFC0A8D6-6183-41F4-812F-394324EBBEEA}" type="pres">
      <dgm:prSet presAssocID="{755BB5E7-C162-4CB1-8A50-9AFAC7649B9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6D7D36-8052-4B0F-B2C2-40EF18D97D22}" type="pres">
      <dgm:prSet presAssocID="{082B1B98-ADF1-4B31-8BD8-DC239C93ADB7}" presName="sibTrans" presStyleCnt="0"/>
      <dgm:spPr/>
    </dgm:pt>
    <dgm:pt modelId="{749AA1DB-55E0-4F56-A6D7-E0EFA240FF96}" type="pres">
      <dgm:prSet presAssocID="{93146AC3-D149-4B35-A1AD-2B86AAF0A3C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4F125F-3671-4D2F-80D4-0C14E0F914C9}" srcId="{D790BD1A-FCE4-4099-B4DB-5C6B32BF5480}" destId="{EE9EBA39-F17F-40F8-AA3E-7C8C1D713F50}" srcOrd="3" destOrd="0" parTransId="{92F6DDD7-C824-4DEB-BE3B-4E838E607F5E}" sibTransId="{2DFABE36-0419-4426-97DC-0EE38FE5A8D8}"/>
    <dgm:cxn modelId="{1FF44FA6-ED5F-4A5F-9D8D-51EA604A2F62}" srcId="{D790BD1A-FCE4-4099-B4DB-5C6B32BF5480}" destId="{720D5CB5-563E-459F-A1F7-6BECA0AFA516}" srcOrd="0" destOrd="0" parTransId="{28D86895-52BE-4AD0-B1B7-95F007B391CC}" sibTransId="{9AF32533-19D1-48FE-866B-F3085A5F43FE}"/>
    <dgm:cxn modelId="{B741EC06-595E-4E22-990A-62B9B1A3326B}" type="presOf" srcId="{082235EF-05E3-4186-B76F-E86C243195FF}" destId="{7B8DD6E9-CEBD-4EE0-80FF-FFBEA0B8E5F9}" srcOrd="0" destOrd="0" presId="urn:microsoft.com/office/officeart/2005/8/layout/default"/>
    <dgm:cxn modelId="{33D9C2F5-5F9F-4998-91A8-51CD339793AA}" type="presOf" srcId="{5813B353-DFDE-44C4-870A-D7EB154C0517}" destId="{38C0C161-F8B2-4759-A1D1-A2DDD023CAC8}" srcOrd="0" destOrd="0" presId="urn:microsoft.com/office/officeart/2005/8/layout/default"/>
    <dgm:cxn modelId="{A2132D2F-5FC6-4B68-900A-EEC22E3C4B78}" type="presOf" srcId="{EE9EBA39-F17F-40F8-AA3E-7C8C1D713F50}" destId="{AEF32E8C-864F-4F61-AC29-9BFB5F79B273}" srcOrd="0" destOrd="0" presId="urn:microsoft.com/office/officeart/2005/8/layout/default"/>
    <dgm:cxn modelId="{4F9A6016-6E51-40EC-A5A6-C852655EE9DE}" type="presOf" srcId="{93146AC3-D149-4B35-A1AD-2B86AAF0A3CC}" destId="{749AA1DB-55E0-4F56-A6D7-E0EFA240FF96}" srcOrd="0" destOrd="0" presId="urn:microsoft.com/office/officeart/2005/8/layout/default"/>
    <dgm:cxn modelId="{BEA34A0E-6447-451B-9EA0-74E25CAD8602}" type="presOf" srcId="{755BB5E7-C162-4CB1-8A50-9AFAC7649B9F}" destId="{AFC0A8D6-6183-41F4-812F-394324EBBEEA}" srcOrd="0" destOrd="0" presId="urn:microsoft.com/office/officeart/2005/8/layout/default"/>
    <dgm:cxn modelId="{275A5D54-C9D9-4758-B543-8FF4FC2E7A91}" srcId="{D790BD1A-FCE4-4099-B4DB-5C6B32BF5480}" destId="{93146AC3-D149-4B35-A1AD-2B86AAF0A3CC}" srcOrd="5" destOrd="0" parTransId="{F609EB4D-7119-471D-9A41-1AEEAF1AFE14}" sibTransId="{B007A170-EAFB-470B-8BFF-6B90BA95528D}"/>
    <dgm:cxn modelId="{4D698C50-5BC5-4D55-B6F2-B7AC422CA6F4}" srcId="{D790BD1A-FCE4-4099-B4DB-5C6B32BF5480}" destId="{5813B353-DFDE-44C4-870A-D7EB154C0517}" srcOrd="2" destOrd="0" parTransId="{66B08560-2A69-4B75-9B0E-06C5D0E950E1}" sibTransId="{9D4E72DD-2237-4371-B995-89AA0E4B5CB6}"/>
    <dgm:cxn modelId="{7BCFD30E-419B-4D5A-BAFA-E6875DF7082D}" type="presOf" srcId="{D790BD1A-FCE4-4099-B4DB-5C6B32BF5480}" destId="{D9615385-8E6A-4258-8DEA-CCDC231C766E}" srcOrd="0" destOrd="0" presId="urn:microsoft.com/office/officeart/2005/8/layout/default"/>
    <dgm:cxn modelId="{1CC7C64E-2696-4DDB-B091-705913EE0B02}" srcId="{D790BD1A-FCE4-4099-B4DB-5C6B32BF5480}" destId="{082235EF-05E3-4186-B76F-E86C243195FF}" srcOrd="1" destOrd="0" parTransId="{719A3FB1-3C5B-4E42-B3E0-81B5E54386F9}" sibTransId="{A204F7C5-491E-4E68-832B-766A93D4F970}"/>
    <dgm:cxn modelId="{07087350-A4D3-42A0-BC5C-E6BE3B2AF625}" srcId="{D790BD1A-FCE4-4099-B4DB-5C6B32BF5480}" destId="{755BB5E7-C162-4CB1-8A50-9AFAC7649B9F}" srcOrd="4" destOrd="0" parTransId="{E413C336-7B39-4A92-A38B-B78C5BDE5C61}" sibTransId="{082B1B98-ADF1-4B31-8BD8-DC239C93ADB7}"/>
    <dgm:cxn modelId="{1C3394BA-F3EA-426B-B281-931D096F13AB}" type="presOf" srcId="{720D5CB5-563E-459F-A1F7-6BECA0AFA516}" destId="{3EE3F4D7-F040-4DBB-B61F-6869CA65D3A0}" srcOrd="0" destOrd="0" presId="urn:microsoft.com/office/officeart/2005/8/layout/default"/>
    <dgm:cxn modelId="{CD7CD700-0202-4B5A-83BB-A114F89839F3}" type="presParOf" srcId="{D9615385-8E6A-4258-8DEA-CCDC231C766E}" destId="{3EE3F4D7-F040-4DBB-B61F-6869CA65D3A0}" srcOrd="0" destOrd="0" presId="urn:microsoft.com/office/officeart/2005/8/layout/default"/>
    <dgm:cxn modelId="{252B2DAA-F032-459E-8704-1D4E0E1B84B2}" type="presParOf" srcId="{D9615385-8E6A-4258-8DEA-CCDC231C766E}" destId="{5E8C863F-4E94-4AF0-AB91-126C24E21BD4}" srcOrd="1" destOrd="0" presId="urn:microsoft.com/office/officeart/2005/8/layout/default"/>
    <dgm:cxn modelId="{ADF3B388-51E5-4E75-A630-4FB05338A2AC}" type="presParOf" srcId="{D9615385-8E6A-4258-8DEA-CCDC231C766E}" destId="{7B8DD6E9-CEBD-4EE0-80FF-FFBEA0B8E5F9}" srcOrd="2" destOrd="0" presId="urn:microsoft.com/office/officeart/2005/8/layout/default"/>
    <dgm:cxn modelId="{88BCBC9E-03E2-4647-97ED-1DAAB70998BD}" type="presParOf" srcId="{D9615385-8E6A-4258-8DEA-CCDC231C766E}" destId="{42F06207-3B54-4BFF-A01D-5B49AD281222}" srcOrd="3" destOrd="0" presId="urn:microsoft.com/office/officeart/2005/8/layout/default"/>
    <dgm:cxn modelId="{37EDB346-24B7-4111-9B9D-FF810564F93F}" type="presParOf" srcId="{D9615385-8E6A-4258-8DEA-CCDC231C766E}" destId="{38C0C161-F8B2-4759-A1D1-A2DDD023CAC8}" srcOrd="4" destOrd="0" presId="urn:microsoft.com/office/officeart/2005/8/layout/default"/>
    <dgm:cxn modelId="{DAE0D8B4-EEF9-4B9C-AB27-FD9FA9041D98}" type="presParOf" srcId="{D9615385-8E6A-4258-8DEA-CCDC231C766E}" destId="{8534B916-F546-4252-996E-060A7E763C46}" srcOrd="5" destOrd="0" presId="urn:microsoft.com/office/officeart/2005/8/layout/default"/>
    <dgm:cxn modelId="{47092144-165F-4FD4-9659-5D6BEA190AC2}" type="presParOf" srcId="{D9615385-8E6A-4258-8DEA-CCDC231C766E}" destId="{AEF32E8C-864F-4F61-AC29-9BFB5F79B273}" srcOrd="6" destOrd="0" presId="urn:microsoft.com/office/officeart/2005/8/layout/default"/>
    <dgm:cxn modelId="{7799A51C-9C5C-4F7B-BAF8-52BC8D5BE3B6}" type="presParOf" srcId="{D9615385-8E6A-4258-8DEA-CCDC231C766E}" destId="{9E03B073-1DB4-4612-BD33-200F75AC9C96}" srcOrd="7" destOrd="0" presId="urn:microsoft.com/office/officeart/2005/8/layout/default"/>
    <dgm:cxn modelId="{784135AD-F391-4A57-9F53-3799A38B5DC0}" type="presParOf" srcId="{D9615385-8E6A-4258-8DEA-CCDC231C766E}" destId="{AFC0A8D6-6183-41F4-812F-394324EBBEEA}" srcOrd="8" destOrd="0" presId="urn:microsoft.com/office/officeart/2005/8/layout/default"/>
    <dgm:cxn modelId="{7C0C493D-282D-43EA-94FF-1634FC8AFFE3}" type="presParOf" srcId="{D9615385-8E6A-4258-8DEA-CCDC231C766E}" destId="{5C6D7D36-8052-4B0F-B2C2-40EF18D97D22}" srcOrd="9" destOrd="0" presId="urn:microsoft.com/office/officeart/2005/8/layout/default"/>
    <dgm:cxn modelId="{5248AE7C-DB70-4BE7-9989-400293D8DEC8}" type="presParOf" srcId="{D9615385-8E6A-4258-8DEA-CCDC231C766E}" destId="{749AA1DB-55E0-4F56-A6D7-E0EFA240FF9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962A31-677C-4A02-BAA8-64973BDB6EF0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1217E2-A050-4873-85E6-AE914B485492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Changing Demographics</a:t>
          </a:r>
        </a:p>
      </dgm:t>
    </dgm:pt>
    <dgm:pt modelId="{3113F4D4-4E4B-40C0-8B56-FB6A10D7D78C}" type="parTrans" cxnId="{39FB57C1-60C8-413A-BAC5-36465479A52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3371BB-5DFE-4BC1-9CAC-8A069B9AEBFC}" type="sibTrans" cxnId="{39FB57C1-60C8-413A-BAC5-36465479A52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B7F3DB-C9FC-4DD5-B9E8-E21D9CFCEBA1}">
      <dgm:prSet custT="1"/>
      <dgm:spPr/>
      <dgm:t>
        <a:bodyPr/>
        <a:lstStyle/>
        <a:p>
          <a:pPr rtl="0"/>
          <a: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</a:t>
          </a:r>
          <a:b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</a:t>
          </a:r>
          <a:endParaRPr lang="en-US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F4E5D-7A97-4E9F-ACCB-48F42D9F3319}" type="parTrans" cxnId="{3788FA4A-45C5-4B07-88C4-26853ABAA3F7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65F3E-A0BD-4228-9DD6-E9D3617F9F64}" type="sibTrans" cxnId="{3788FA4A-45C5-4B07-88C4-26853ABAA3F7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5E1F5-EA73-4326-B654-0A031745AA13}">
      <dgm:prSet custT="1"/>
      <dgm:spPr/>
      <dgm:t>
        <a:bodyPr/>
        <a:lstStyle/>
        <a:p>
          <a:pPr rtl="0"/>
          <a:r>
            <a:rPr lang="en-US" sz="16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Shifting User Preferences</a:t>
          </a:r>
          <a:endParaRPr lang="en-US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5DEE0-A03B-41F7-8D1F-D969940994D4}" type="parTrans" cxnId="{9736D578-76A3-45D8-89AC-5BB388CCCED2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BBA15A-A119-48D1-88D7-CC33F61555C7}" type="sibTrans" cxnId="{9736D578-76A3-45D8-89AC-5BB388CCCED2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17842F-3166-4612-B2AC-A57E848FAC2A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rtl="0"/>
          <a: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</a:t>
          </a:r>
          <a:b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Travel Options</a:t>
          </a:r>
          <a:endParaRPr lang="en-US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91F1D-3242-42DC-9EAC-450FE3F4E5A7}" type="parTrans" cxnId="{142561FC-4C95-4259-9622-FA50EAAEF6A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155D3-25F2-4EA7-98B9-036CBF5CDD73}" type="sibTrans" cxnId="{142561FC-4C95-4259-9622-FA50EAAEF6A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B9E7CC-7759-433C-A18E-AFB1CB5F2BD1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Millennial travel behavior</a:t>
          </a:r>
        </a:p>
      </dgm:t>
    </dgm:pt>
    <dgm:pt modelId="{E1460395-B7FD-402D-9B3F-35512871C424}" type="parTrans" cxnId="{D7FA9F28-12A8-46B8-9391-A6BE904DD9D4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F3D6BD-5FB1-4E60-AB9D-BF7760249315}" type="sibTrans" cxnId="{D7FA9F28-12A8-46B8-9391-A6BE904DD9D4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741A94-13E6-4226-8DDA-CC1505A3D564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b="0" u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Automated vehicles</a:t>
          </a:r>
        </a:p>
      </dgm:t>
    </dgm:pt>
    <dgm:pt modelId="{A105152A-A7B6-44C2-BFC8-3A3FFEAE5378}" type="parTrans" cxnId="{9C0699FE-CA24-4282-ADA3-907A749C64FB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49B4E8-F283-49AE-9588-E48805E4DA16}" type="sibTrans" cxnId="{9C0699FE-CA24-4282-ADA3-907A749C64FB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77852-4D78-41CE-8A88-C7B0A86455AB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Urbanization </a:t>
          </a:r>
        </a:p>
      </dgm:t>
    </dgm:pt>
    <dgm:pt modelId="{3FDB280F-D182-439C-80DB-EE4DEC088EF0}" type="parTrans" cxnId="{0509049E-514A-487A-9CA0-AC8A8D82D62C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7D695-2F6D-4A91-B6E0-67CC55F11FA4}" type="sibTrans" cxnId="{0509049E-514A-487A-9CA0-AC8A8D82D62C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6C58E-FD1A-41A3-9ACD-0A330FFA9EAF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Better walking and biking options</a:t>
          </a:r>
        </a:p>
      </dgm:t>
    </dgm:pt>
    <dgm:pt modelId="{6494CF2D-1714-4CC7-8D03-764AD00D6374}" type="parTrans" cxnId="{65CE4C3C-5F36-402C-B444-F3AF13EF688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84EB37C-061B-4812-8C63-AD80636169E0}" type="sibTrans" cxnId="{65CE4C3C-5F36-402C-B444-F3AF13EF6882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A9B61-4433-47ED-9E5A-E675CD67FD0C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b="0" u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Aging population</a:t>
          </a:r>
        </a:p>
      </dgm:t>
    </dgm:pt>
    <dgm:pt modelId="{83043F8B-EF54-46AB-990B-DC325F0D1D59}" type="parTrans" cxnId="{F6729198-701A-495F-89BF-CB118BC8FA1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F244FF7-173E-48A3-BAC7-D9E54FCCEE22}" type="sibTrans" cxnId="{F6729198-701A-495F-89BF-CB118BC8FA10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C50000A-1692-421A-9300-2B5909863738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 Z</a:t>
          </a:r>
        </a:p>
      </dgm:t>
    </dgm:pt>
    <dgm:pt modelId="{BD654FB6-6E98-426C-88A0-215CE464B99E}" type="parTrans" cxnId="{B199F836-F432-44B0-B47C-86A430F8F6F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A542970-D6A5-4FF8-97DC-F5E43EEE996A}" type="sibTrans" cxnId="{B199F836-F432-44B0-B47C-86A430F8F6F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6F5372E-BEDA-4D6C-8DC5-EE310C7F6F41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Workplace automation</a:t>
          </a:r>
        </a:p>
      </dgm:t>
    </dgm:pt>
    <dgm:pt modelId="{50FADCF9-F634-4040-B5D2-4F56E99F60E0}" type="parTrans" cxnId="{75BDC9C9-0FF4-4855-8234-4E330AE656B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0156E1A-2B30-4219-B6C2-099376C52EA8}" type="sibTrans" cxnId="{75BDC9C9-0FF4-4855-8234-4E330AE656B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3234AA0-4493-4348-A1E1-69D6A7AEE5F0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user information &amp; navigation</a:t>
          </a:r>
        </a:p>
      </dgm:t>
    </dgm:pt>
    <dgm:pt modelId="{336E0CAC-FAEA-42E2-A76F-C95632E249EE}" type="parTrans" cxnId="{241371F8-C76E-4C4B-B23F-7B6F212408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8DAC774-B95C-4B9A-BDA2-7DBF0E52AC69}" type="sibTrans" cxnId="{241371F8-C76E-4C4B-B23F-7B6F2124084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3D181445-9231-4761-98B9-0B671EF7FC4D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Smart City</a:t>
          </a:r>
        </a:p>
      </dgm:t>
    </dgm:pt>
    <dgm:pt modelId="{FF64244C-E071-43C3-86B2-AFCE1A2EA161}" type="parTrans" cxnId="{73B06A40-97B6-45C3-A2EF-5F3433B50E5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635294A-45B6-440E-88EA-1E0929180BCB}" type="sibTrans" cxnId="{73B06A40-97B6-45C3-A2EF-5F3433B50E5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338BEAF-1B94-47D2-8361-B6E56B5F501A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Shift from individual ownership to fleet ownership</a:t>
          </a:r>
        </a:p>
      </dgm:t>
    </dgm:pt>
    <dgm:pt modelId="{8EB89CBE-FD94-488D-813E-20D3ECF91C50}" type="parTrans" cxnId="{02FD5CB2-EE05-4F02-B3CD-9D2D985C8B86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91BD536-E679-4E63-B572-DB23E4ACD6C2}" type="sibTrans" cxnId="{02FD5CB2-EE05-4F02-B3CD-9D2D985C8B86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8723525-BB85-4ECF-9109-534D2F794937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Telecommuting</a:t>
          </a:r>
        </a:p>
      </dgm:t>
    </dgm:pt>
    <dgm:pt modelId="{F4F2D64F-7DEC-4719-991D-B0AC70A7A343}" type="parTrans" cxnId="{634DC9C6-61BA-4DE1-AF02-78AF3CDE194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2056A71-CD5F-4FC2-885A-109B2F8E4281}" type="sibTrans" cxnId="{634DC9C6-61BA-4DE1-AF02-78AF3CDE194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99EA28C-B152-4DEA-B077-17BBF7DF7048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E-commerce &amp; delivery options</a:t>
          </a:r>
        </a:p>
      </dgm:t>
    </dgm:pt>
    <dgm:pt modelId="{223503F0-065C-4194-96DC-4D074173FAD3}" type="parTrans" cxnId="{7DE4E250-CA12-4DAC-AFC4-8A673F768706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A698BCBD-3C9F-4341-8234-84747055A6DD}" type="sibTrans" cxnId="{7DE4E250-CA12-4DAC-AFC4-8A673F768706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6C700F4-D6DC-4F33-A8B3-7B52B68B5738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public transit</a:t>
          </a:r>
        </a:p>
      </dgm:t>
    </dgm:pt>
    <dgm:pt modelId="{AEBF1C5E-6532-4CB4-9325-606807474731}" type="parTrans" cxnId="{A9D56D50-C1E4-44A3-AAAD-E3DE47CBD1A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3AE8BDD3-8AD1-4325-898E-153D14BDFA07}" type="sibTrans" cxnId="{A9D56D50-C1E4-44A3-AAAD-E3DE47CBD1A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0FB96687-6B74-4A49-92AB-C326AEACF4E0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Shared mobility</a:t>
          </a:r>
        </a:p>
      </dgm:t>
    </dgm:pt>
    <dgm:pt modelId="{5BBB6276-C35C-4DA6-9DD8-2082062C432E}" type="parTrans" cxnId="{2665ED12-6DEA-4887-8A35-A567E44C45E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8FA7712-4137-4FDB-B451-FBE17B345F23}" type="sibTrans" cxnId="{2665ED12-6DEA-4887-8A35-A567E44C45E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D9536C50-3F13-4428-8B2A-16502261B5EE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1600" b="0" u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EVs</a:t>
          </a:r>
        </a:p>
      </dgm:t>
    </dgm:pt>
    <dgm:pt modelId="{2E5FFCA0-FA71-44E9-8E7C-11589172A271}" type="parTrans" cxnId="{A5BF6085-2874-411A-9BEF-3045F9EF90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60AF186-7FAA-41B3-AE42-E71BD193BC47}" type="sibTrans" cxnId="{A5BF6085-2874-411A-9BEF-3045F9EF90A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2A66790-CF42-47EE-A962-8D4DEDBEA1B4}" type="pres">
      <dgm:prSet presAssocID="{31962A31-677C-4A02-BAA8-64973BDB6E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408C80-CE1E-4ED3-AA90-ADAE6DF8F1C4}" type="pres">
      <dgm:prSet presAssocID="{961217E2-A050-4873-85E6-AE914B485492}" presName="composite" presStyleCnt="0"/>
      <dgm:spPr/>
      <dgm:t>
        <a:bodyPr/>
        <a:lstStyle/>
        <a:p>
          <a:endParaRPr lang="en-US"/>
        </a:p>
      </dgm:t>
    </dgm:pt>
    <dgm:pt modelId="{93F8450E-326E-4621-BCA8-CC1A565661A8}" type="pres">
      <dgm:prSet presAssocID="{961217E2-A050-4873-85E6-AE914B48549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014C6-0507-4414-A2B1-B6C3CB6C2F71}" type="pres">
      <dgm:prSet presAssocID="{961217E2-A050-4873-85E6-AE914B48549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CB4A9-D483-4B35-9652-E60D119388EC}" type="pres">
      <dgm:prSet presAssocID="{7E3371BB-5DFE-4BC1-9CAC-8A069B9AEBFC}" presName="space" presStyleCnt="0"/>
      <dgm:spPr/>
      <dgm:t>
        <a:bodyPr/>
        <a:lstStyle/>
        <a:p>
          <a:endParaRPr lang="en-US"/>
        </a:p>
      </dgm:t>
    </dgm:pt>
    <dgm:pt modelId="{DE146CDE-C919-4112-9E70-7EE410BB4171}" type="pres">
      <dgm:prSet presAssocID="{31B7F3DB-C9FC-4DD5-B9E8-E21D9CFCEBA1}" presName="composite" presStyleCnt="0"/>
      <dgm:spPr/>
      <dgm:t>
        <a:bodyPr/>
        <a:lstStyle/>
        <a:p>
          <a:endParaRPr lang="en-US"/>
        </a:p>
      </dgm:t>
    </dgm:pt>
    <dgm:pt modelId="{0386A1AB-4876-4F59-99B5-F41178A10951}" type="pres">
      <dgm:prSet presAssocID="{31B7F3DB-C9FC-4DD5-B9E8-E21D9CFCEBA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168EDE-6339-4E31-84BB-203C4BCF6C5A}" type="pres">
      <dgm:prSet presAssocID="{31B7F3DB-C9FC-4DD5-B9E8-E21D9CFCEBA1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A1B5B-071A-499A-80A6-CA5DB8314C1F}" type="pres">
      <dgm:prSet presAssocID="{41D65F3E-A0BD-4228-9DD6-E9D3617F9F64}" presName="space" presStyleCnt="0"/>
      <dgm:spPr/>
      <dgm:t>
        <a:bodyPr/>
        <a:lstStyle/>
        <a:p>
          <a:endParaRPr lang="en-US"/>
        </a:p>
      </dgm:t>
    </dgm:pt>
    <dgm:pt modelId="{DD9CFC6C-9AC0-4C57-A949-EB7D85B70E72}" type="pres">
      <dgm:prSet presAssocID="{CE35E1F5-EA73-4326-B654-0A031745AA13}" presName="composite" presStyleCnt="0"/>
      <dgm:spPr/>
      <dgm:t>
        <a:bodyPr/>
        <a:lstStyle/>
        <a:p>
          <a:endParaRPr lang="en-US"/>
        </a:p>
      </dgm:t>
    </dgm:pt>
    <dgm:pt modelId="{E2B8150C-AE2B-4470-AB6C-6817175AA36E}" type="pres">
      <dgm:prSet presAssocID="{CE35E1F5-EA73-4326-B654-0A031745AA1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2FE77-6F4A-4CE3-92B4-9D297D0B7F8F}" type="pres">
      <dgm:prSet presAssocID="{CE35E1F5-EA73-4326-B654-0A031745AA1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719EB-138E-49E6-AA7F-A99FA3A6737F}" type="pres">
      <dgm:prSet presAssocID="{EBBBA15A-A119-48D1-88D7-CC33F61555C7}" presName="space" presStyleCnt="0"/>
      <dgm:spPr/>
      <dgm:t>
        <a:bodyPr/>
        <a:lstStyle/>
        <a:p>
          <a:endParaRPr lang="en-US"/>
        </a:p>
      </dgm:t>
    </dgm:pt>
    <dgm:pt modelId="{00E8E04E-0021-47F0-A2D9-5F68A0BE01CF}" type="pres">
      <dgm:prSet presAssocID="{E917842F-3166-4612-B2AC-A57E848FAC2A}" presName="composite" presStyleCnt="0"/>
      <dgm:spPr/>
      <dgm:t>
        <a:bodyPr/>
        <a:lstStyle/>
        <a:p>
          <a:endParaRPr lang="en-US"/>
        </a:p>
      </dgm:t>
    </dgm:pt>
    <dgm:pt modelId="{82956377-913F-46C4-BB66-0AE19ED37AFE}" type="pres">
      <dgm:prSet presAssocID="{E917842F-3166-4612-B2AC-A57E848FAC2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ACE41-E581-4CEC-8FBF-1DC66B2B40B6}" type="pres">
      <dgm:prSet presAssocID="{E917842F-3166-4612-B2AC-A57E848FAC2A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34B6FF-EE2D-497C-B13F-FF7D903D5B29}" type="presOf" srcId="{E917842F-3166-4612-B2AC-A57E848FAC2A}" destId="{82956377-913F-46C4-BB66-0AE19ED37AFE}" srcOrd="0" destOrd="0" presId="urn:microsoft.com/office/officeart/2005/8/layout/hList1"/>
    <dgm:cxn modelId="{9A5A900D-292F-4583-AE81-EF8EF923F095}" type="presOf" srcId="{D9536C50-3F13-4428-8B2A-16502261B5EE}" destId="{95168EDE-6339-4E31-84BB-203C4BCF6C5A}" srcOrd="0" destOrd="1" presId="urn:microsoft.com/office/officeart/2005/8/layout/hList1"/>
    <dgm:cxn modelId="{B199F836-F432-44B0-B47C-86A430F8F6F1}" srcId="{961217E2-A050-4873-85E6-AE914B485492}" destId="{8C50000A-1692-421A-9300-2B5909863738}" srcOrd="2" destOrd="0" parTransId="{BD654FB6-6E98-426C-88A0-215CE464B99E}" sibTransId="{CA542970-D6A5-4FF8-97DC-F5E43EEE996A}"/>
    <dgm:cxn modelId="{410A0D2D-CF26-4544-8EFB-BDF46053F509}" type="presOf" srcId="{199EA28C-B152-4DEA-B077-17BBF7DF7048}" destId="{F902FE77-6F4A-4CE3-92B4-9D297D0B7F8F}" srcOrd="0" destOrd="3" presId="urn:microsoft.com/office/officeart/2005/8/layout/hList1"/>
    <dgm:cxn modelId="{135599E8-3353-4980-A000-0D2D4521ABCB}" type="presOf" srcId="{961217E2-A050-4873-85E6-AE914B485492}" destId="{93F8450E-326E-4621-BCA8-CC1A565661A8}" srcOrd="0" destOrd="0" presId="urn:microsoft.com/office/officeart/2005/8/layout/hList1"/>
    <dgm:cxn modelId="{D7FA9F28-12A8-46B8-9391-A6BE904DD9D4}" srcId="{961217E2-A050-4873-85E6-AE914B485492}" destId="{8FB9E7CC-7759-433C-A18E-AFB1CB5F2BD1}" srcOrd="0" destOrd="0" parTransId="{E1460395-B7FD-402D-9B3F-35512871C424}" sibTransId="{36F3D6BD-5FB1-4E60-AB9D-BF7760249315}"/>
    <dgm:cxn modelId="{65CE4C3C-5F36-402C-B444-F3AF13EF6882}" srcId="{E917842F-3166-4612-B2AC-A57E848FAC2A}" destId="{66F6C58E-FD1A-41A3-9ACD-0A330FFA9EAF}" srcOrd="0" destOrd="0" parTransId="{6494CF2D-1714-4CC7-8D03-764AD00D6374}" sibTransId="{284EB37C-061B-4812-8C63-AD80636169E0}"/>
    <dgm:cxn modelId="{2665ED12-6DEA-4887-8A35-A567E44C45E2}" srcId="{E917842F-3166-4612-B2AC-A57E848FAC2A}" destId="{0FB96687-6B74-4A49-92AB-C326AEACF4E0}" srcOrd="2" destOrd="0" parTransId="{5BBB6276-C35C-4DA6-9DD8-2082062C432E}" sibTransId="{98FA7712-4137-4FDB-B451-FBE17B345F23}"/>
    <dgm:cxn modelId="{0509049E-514A-487A-9CA0-AC8A8D82D62C}" srcId="{CE35E1F5-EA73-4326-B654-0A031745AA13}" destId="{99277852-4D78-41CE-8A88-C7B0A86455AB}" srcOrd="0" destOrd="0" parTransId="{3FDB280F-D182-439C-80DB-EE4DEC088EF0}" sibTransId="{6F57D695-2F6D-4A91-B6E0-67CC55F11FA4}"/>
    <dgm:cxn modelId="{1ECCA6AE-9BD0-4FBC-9911-39F347B60E09}" type="presOf" srcId="{99277852-4D78-41CE-8A88-C7B0A86455AB}" destId="{F902FE77-6F4A-4CE3-92B4-9D297D0B7F8F}" srcOrd="0" destOrd="0" presId="urn:microsoft.com/office/officeart/2005/8/layout/hList1"/>
    <dgm:cxn modelId="{AF9FE843-3F6B-44F7-AD18-9CB9D852E203}" type="presOf" srcId="{53234AA0-4493-4348-A1E1-69D6A7AEE5F0}" destId="{95168EDE-6339-4E31-84BB-203C4BCF6C5A}" srcOrd="0" destOrd="3" presId="urn:microsoft.com/office/officeart/2005/8/layout/hList1"/>
    <dgm:cxn modelId="{3788FA4A-45C5-4B07-88C4-26853ABAA3F7}" srcId="{31962A31-677C-4A02-BAA8-64973BDB6EF0}" destId="{31B7F3DB-C9FC-4DD5-B9E8-E21D9CFCEBA1}" srcOrd="1" destOrd="0" parTransId="{701F4E5D-7A97-4E9F-ACCB-48F42D9F3319}" sibTransId="{41D65F3E-A0BD-4228-9DD6-E9D3617F9F64}"/>
    <dgm:cxn modelId="{75BDC9C9-0FF4-4855-8234-4E330AE656BE}" srcId="{31B7F3DB-C9FC-4DD5-B9E8-E21D9CFCEBA1}" destId="{06F5372E-BEDA-4D6C-8DC5-EE310C7F6F41}" srcOrd="2" destOrd="0" parTransId="{50FADCF9-F634-4040-B5D2-4F56E99F60E0}" sibTransId="{E0156E1A-2B30-4219-B6C2-099376C52EA8}"/>
    <dgm:cxn modelId="{241371F8-C76E-4C4B-B23F-7B6F21240843}" srcId="{31B7F3DB-C9FC-4DD5-B9E8-E21D9CFCEBA1}" destId="{53234AA0-4493-4348-A1E1-69D6A7AEE5F0}" srcOrd="3" destOrd="0" parTransId="{336E0CAC-FAEA-42E2-A76F-C95632E249EE}" sibTransId="{B8DAC774-B95C-4B9A-BDA2-7DBF0E52AC69}"/>
    <dgm:cxn modelId="{A32E65CD-783D-4A34-BBB4-8CCE8155956B}" type="presOf" srcId="{BE3A9B61-4433-47ED-9E5A-E675CD67FD0C}" destId="{804014C6-0507-4414-A2B1-B6C3CB6C2F71}" srcOrd="0" destOrd="1" presId="urn:microsoft.com/office/officeart/2005/8/layout/hList1"/>
    <dgm:cxn modelId="{142561FC-4C95-4259-9622-FA50EAAEF6AE}" srcId="{31962A31-677C-4A02-BAA8-64973BDB6EF0}" destId="{E917842F-3166-4612-B2AC-A57E848FAC2A}" srcOrd="3" destOrd="0" parTransId="{4C791F1D-3242-42DC-9EAC-450FE3F4E5A7}" sibTransId="{5B6155D3-25F2-4EA7-98B9-036CBF5CDD73}"/>
    <dgm:cxn modelId="{A9D56D50-C1E4-44A3-AAAD-E3DE47CBD1AB}" srcId="{E917842F-3166-4612-B2AC-A57E848FAC2A}" destId="{96C700F4-D6DC-4F33-A8B3-7B52B68B5738}" srcOrd="1" destOrd="0" parTransId="{AEBF1C5E-6532-4CB4-9325-606807474731}" sibTransId="{3AE8BDD3-8AD1-4325-898E-153D14BDFA07}"/>
    <dgm:cxn modelId="{9736D578-76A3-45D8-89AC-5BB388CCCED2}" srcId="{31962A31-677C-4A02-BAA8-64973BDB6EF0}" destId="{CE35E1F5-EA73-4326-B654-0A031745AA13}" srcOrd="2" destOrd="0" parTransId="{1675DEE0-A03B-41F7-8D1F-D969940994D4}" sibTransId="{EBBBA15A-A119-48D1-88D7-CC33F61555C7}"/>
    <dgm:cxn modelId="{3A26C54A-CCF6-48A9-B4CB-B1E075FF404A}" type="presOf" srcId="{CE35E1F5-EA73-4326-B654-0A031745AA13}" destId="{E2B8150C-AE2B-4470-AB6C-6817175AA36E}" srcOrd="0" destOrd="0" presId="urn:microsoft.com/office/officeart/2005/8/layout/hList1"/>
    <dgm:cxn modelId="{6ABD01E7-D379-44A2-90AE-0DA859EE507B}" type="presOf" srcId="{8C50000A-1692-421A-9300-2B5909863738}" destId="{804014C6-0507-4414-A2B1-B6C3CB6C2F71}" srcOrd="0" destOrd="2" presId="urn:microsoft.com/office/officeart/2005/8/layout/hList1"/>
    <dgm:cxn modelId="{A45EE2BD-AD19-45C7-94BC-E99ACE3C67FA}" type="presOf" srcId="{31B7F3DB-C9FC-4DD5-B9E8-E21D9CFCEBA1}" destId="{0386A1AB-4876-4F59-99B5-F41178A10951}" srcOrd="0" destOrd="0" presId="urn:microsoft.com/office/officeart/2005/8/layout/hList1"/>
    <dgm:cxn modelId="{73B06A40-97B6-45C3-A2EF-5F3433B50E5D}" srcId="{31B7F3DB-C9FC-4DD5-B9E8-E21D9CFCEBA1}" destId="{3D181445-9231-4761-98B9-0B671EF7FC4D}" srcOrd="4" destOrd="0" parTransId="{FF64244C-E071-43C3-86B2-AFCE1A2EA161}" sibTransId="{0635294A-45B6-440E-88EA-1E0929180BCB}"/>
    <dgm:cxn modelId="{02FD5CB2-EE05-4F02-B3CD-9D2D985C8B86}" srcId="{CE35E1F5-EA73-4326-B654-0A031745AA13}" destId="{0338BEAF-1B94-47D2-8361-B6E56B5F501A}" srcOrd="1" destOrd="0" parTransId="{8EB89CBE-FD94-488D-813E-20D3ECF91C50}" sibTransId="{191BD536-E679-4E63-B572-DB23E4ACD6C2}"/>
    <dgm:cxn modelId="{39FB57C1-60C8-413A-BAC5-36465479A52F}" srcId="{31962A31-677C-4A02-BAA8-64973BDB6EF0}" destId="{961217E2-A050-4873-85E6-AE914B485492}" srcOrd="0" destOrd="0" parTransId="{3113F4D4-4E4B-40C0-8B56-FB6A10D7D78C}" sibTransId="{7E3371BB-5DFE-4BC1-9CAC-8A069B9AEBFC}"/>
    <dgm:cxn modelId="{1A7D5529-41F4-4DC8-B1C1-3DF2AFDDE2FB}" type="presOf" srcId="{3D181445-9231-4761-98B9-0B671EF7FC4D}" destId="{95168EDE-6339-4E31-84BB-203C4BCF6C5A}" srcOrd="0" destOrd="4" presId="urn:microsoft.com/office/officeart/2005/8/layout/hList1"/>
    <dgm:cxn modelId="{C2944930-B96F-4D1C-BD18-8A677FB74422}" type="presOf" srcId="{66F6C58E-FD1A-41A3-9ACD-0A330FFA9EAF}" destId="{9EDACE41-E581-4CEC-8FBF-1DC66B2B40B6}" srcOrd="0" destOrd="0" presId="urn:microsoft.com/office/officeart/2005/8/layout/hList1"/>
    <dgm:cxn modelId="{A4F6A48A-C9DC-4624-9C6A-C0A84E4DAE2D}" type="presOf" srcId="{27741A94-13E6-4226-8DDA-CC1505A3D564}" destId="{95168EDE-6339-4E31-84BB-203C4BCF6C5A}" srcOrd="0" destOrd="0" presId="urn:microsoft.com/office/officeart/2005/8/layout/hList1"/>
    <dgm:cxn modelId="{634DC9C6-61BA-4DE1-AF02-78AF3CDE194D}" srcId="{CE35E1F5-EA73-4326-B654-0A031745AA13}" destId="{08723525-BB85-4ECF-9109-534D2F794937}" srcOrd="2" destOrd="0" parTransId="{F4F2D64F-7DEC-4719-991D-B0AC70A7A343}" sibTransId="{12056A71-CD5F-4FC2-885A-109B2F8E4281}"/>
    <dgm:cxn modelId="{A8C3BEDC-EA06-45BB-864F-D082784C41A5}" type="presOf" srcId="{0FB96687-6B74-4A49-92AB-C326AEACF4E0}" destId="{9EDACE41-E581-4CEC-8FBF-1DC66B2B40B6}" srcOrd="0" destOrd="2" presId="urn:microsoft.com/office/officeart/2005/8/layout/hList1"/>
    <dgm:cxn modelId="{9EB6CE0A-C131-45EA-8E5E-BAD2CC8D5A6B}" type="presOf" srcId="{0338BEAF-1B94-47D2-8361-B6E56B5F501A}" destId="{F902FE77-6F4A-4CE3-92B4-9D297D0B7F8F}" srcOrd="0" destOrd="1" presId="urn:microsoft.com/office/officeart/2005/8/layout/hList1"/>
    <dgm:cxn modelId="{820B6F3C-231F-4E50-8823-845672F3A7D5}" type="presOf" srcId="{96C700F4-D6DC-4F33-A8B3-7B52B68B5738}" destId="{9EDACE41-E581-4CEC-8FBF-1DC66B2B40B6}" srcOrd="0" destOrd="1" presId="urn:microsoft.com/office/officeart/2005/8/layout/hList1"/>
    <dgm:cxn modelId="{F6729198-701A-495F-89BF-CB118BC8FA10}" srcId="{961217E2-A050-4873-85E6-AE914B485492}" destId="{BE3A9B61-4433-47ED-9E5A-E675CD67FD0C}" srcOrd="1" destOrd="0" parTransId="{83043F8B-EF54-46AB-990B-DC325F0D1D59}" sibTransId="{5F244FF7-173E-48A3-BAC7-D9E54FCCEE22}"/>
    <dgm:cxn modelId="{7DE4E250-CA12-4DAC-AFC4-8A673F768706}" srcId="{CE35E1F5-EA73-4326-B654-0A031745AA13}" destId="{199EA28C-B152-4DEA-B077-17BBF7DF7048}" srcOrd="3" destOrd="0" parTransId="{223503F0-065C-4194-96DC-4D074173FAD3}" sibTransId="{A698BCBD-3C9F-4341-8234-84747055A6DD}"/>
    <dgm:cxn modelId="{FE143E3E-7418-4221-88F4-CA54F87A8388}" type="presOf" srcId="{06F5372E-BEDA-4D6C-8DC5-EE310C7F6F41}" destId="{95168EDE-6339-4E31-84BB-203C4BCF6C5A}" srcOrd="0" destOrd="2" presId="urn:microsoft.com/office/officeart/2005/8/layout/hList1"/>
    <dgm:cxn modelId="{A5BF6085-2874-411A-9BEF-3045F9EF90A2}" srcId="{31B7F3DB-C9FC-4DD5-B9E8-E21D9CFCEBA1}" destId="{D9536C50-3F13-4428-8B2A-16502261B5EE}" srcOrd="1" destOrd="0" parTransId="{2E5FFCA0-FA71-44E9-8E7C-11589172A271}" sibTransId="{060AF186-7FAA-41B3-AE42-E71BD193BC47}"/>
    <dgm:cxn modelId="{6F664DE8-9D16-4C8C-AC02-0CE83940C92C}" type="presOf" srcId="{8FB9E7CC-7759-433C-A18E-AFB1CB5F2BD1}" destId="{804014C6-0507-4414-A2B1-B6C3CB6C2F71}" srcOrd="0" destOrd="0" presId="urn:microsoft.com/office/officeart/2005/8/layout/hList1"/>
    <dgm:cxn modelId="{45879CA7-FC6D-43E8-98CB-3085E9B79E78}" type="presOf" srcId="{08723525-BB85-4ECF-9109-534D2F794937}" destId="{F902FE77-6F4A-4CE3-92B4-9D297D0B7F8F}" srcOrd="0" destOrd="2" presId="urn:microsoft.com/office/officeart/2005/8/layout/hList1"/>
    <dgm:cxn modelId="{9C0699FE-CA24-4282-ADA3-907A749C64FB}" srcId="{31B7F3DB-C9FC-4DD5-B9E8-E21D9CFCEBA1}" destId="{27741A94-13E6-4226-8DDA-CC1505A3D564}" srcOrd="0" destOrd="0" parTransId="{A105152A-A7B6-44C2-BFC8-3A3FFEAE5378}" sibTransId="{EF49B4E8-F283-49AE-9588-E48805E4DA16}"/>
    <dgm:cxn modelId="{050B4763-8FD5-4877-AFF9-03BA57B60469}" type="presOf" srcId="{31962A31-677C-4A02-BAA8-64973BDB6EF0}" destId="{32A66790-CF42-47EE-A962-8D4DEDBEA1B4}" srcOrd="0" destOrd="0" presId="urn:microsoft.com/office/officeart/2005/8/layout/hList1"/>
    <dgm:cxn modelId="{9CB85ACA-927F-4920-8BAF-E7A156E89F56}" type="presParOf" srcId="{32A66790-CF42-47EE-A962-8D4DEDBEA1B4}" destId="{BB408C80-CE1E-4ED3-AA90-ADAE6DF8F1C4}" srcOrd="0" destOrd="0" presId="urn:microsoft.com/office/officeart/2005/8/layout/hList1"/>
    <dgm:cxn modelId="{097BBC1F-1FF3-49D7-83E0-ABF1D16673A1}" type="presParOf" srcId="{BB408C80-CE1E-4ED3-AA90-ADAE6DF8F1C4}" destId="{93F8450E-326E-4621-BCA8-CC1A565661A8}" srcOrd="0" destOrd="0" presId="urn:microsoft.com/office/officeart/2005/8/layout/hList1"/>
    <dgm:cxn modelId="{2ECFE8ED-6C6B-4EB4-B054-379B9006BE1A}" type="presParOf" srcId="{BB408C80-CE1E-4ED3-AA90-ADAE6DF8F1C4}" destId="{804014C6-0507-4414-A2B1-B6C3CB6C2F71}" srcOrd="1" destOrd="0" presId="urn:microsoft.com/office/officeart/2005/8/layout/hList1"/>
    <dgm:cxn modelId="{F355CC22-3C9D-4156-838E-59DDEEA4F5B0}" type="presParOf" srcId="{32A66790-CF42-47EE-A962-8D4DEDBEA1B4}" destId="{19CCB4A9-D483-4B35-9652-E60D119388EC}" srcOrd="1" destOrd="0" presId="urn:microsoft.com/office/officeart/2005/8/layout/hList1"/>
    <dgm:cxn modelId="{C0C46928-54EF-4A5A-8059-DA3226456481}" type="presParOf" srcId="{32A66790-CF42-47EE-A962-8D4DEDBEA1B4}" destId="{DE146CDE-C919-4112-9E70-7EE410BB4171}" srcOrd="2" destOrd="0" presId="urn:microsoft.com/office/officeart/2005/8/layout/hList1"/>
    <dgm:cxn modelId="{B1D28939-B29E-4594-ABCB-BA8B3F94C7D8}" type="presParOf" srcId="{DE146CDE-C919-4112-9E70-7EE410BB4171}" destId="{0386A1AB-4876-4F59-99B5-F41178A10951}" srcOrd="0" destOrd="0" presId="urn:microsoft.com/office/officeart/2005/8/layout/hList1"/>
    <dgm:cxn modelId="{296CC671-4716-4BDB-AC6D-EB3A4D01001F}" type="presParOf" srcId="{DE146CDE-C919-4112-9E70-7EE410BB4171}" destId="{95168EDE-6339-4E31-84BB-203C4BCF6C5A}" srcOrd="1" destOrd="0" presId="urn:microsoft.com/office/officeart/2005/8/layout/hList1"/>
    <dgm:cxn modelId="{27E38EFA-4644-4738-A2EB-40A6757D7A3A}" type="presParOf" srcId="{32A66790-CF42-47EE-A962-8D4DEDBEA1B4}" destId="{C2CA1B5B-071A-499A-80A6-CA5DB8314C1F}" srcOrd="3" destOrd="0" presId="urn:microsoft.com/office/officeart/2005/8/layout/hList1"/>
    <dgm:cxn modelId="{6D11DE77-6761-4B73-9632-0AF2CAB2BB4B}" type="presParOf" srcId="{32A66790-CF42-47EE-A962-8D4DEDBEA1B4}" destId="{DD9CFC6C-9AC0-4C57-A949-EB7D85B70E72}" srcOrd="4" destOrd="0" presId="urn:microsoft.com/office/officeart/2005/8/layout/hList1"/>
    <dgm:cxn modelId="{A6013546-C32E-47FB-A41B-34AA1DF72A8C}" type="presParOf" srcId="{DD9CFC6C-9AC0-4C57-A949-EB7D85B70E72}" destId="{E2B8150C-AE2B-4470-AB6C-6817175AA36E}" srcOrd="0" destOrd="0" presId="urn:microsoft.com/office/officeart/2005/8/layout/hList1"/>
    <dgm:cxn modelId="{CA99A78C-A8FC-47DD-A775-FFD95F2615BC}" type="presParOf" srcId="{DD9CFC6C-9AC0-4C57-A949-EB7D85B70E72}" destId="{F902FE77-6F4A-4CE3-92B4-9D297D0B7F8F}" srcOrd="1" destOrd="0" presId="urn:microsoft.com/office/officeart/2005/8/layout/hList1"/>
    <dgm:cxn modelId="{CF40F55F-E0FA-43E5-B37E-BE845887B960}" type="presParOf" srcId="{32A66790-CF42-47EE-A962-8D4DEDBEA1B4}" destId="{C87719EB-138E-49E6-AA7F-A99FA3A6737F}" srcOrd="5" destOrd="0" presId="urn:microsoft.com/office/officeart/2005/8/layout/hList1"/>
    <dgm:cxn modelId="{E094EAE0-BF14-4393-868F-2886D30100A5}" type="presParOf" srcId="{32A66790-CF42-47EE-A962-8D4DEDBEA1B4}" destId="{00E8E04E-0021-47F0-A2D9-5F68A0BE01CF}" srcOrd="6" destOrd="0" presId="urn:microsoft.com/office/officeart/2005/8/layout/hList1"/>
    <dgm:cxn modelId="{0D288C13-1D34-4D2C-BF08-77CC8F8C5CA8}" type="presParOf" srcId="{00E8E04E-0021-47F0-A2D9-5F68A0BE01CF}" destId="{82956377-913F-46C4-BB66-0AE19ED37AFE}" srcOrd="0" destOrd="0" presId="urn:microsoft.com/office/officeart/2005/8/layout/hList1"/>
    <dgm:cxn modelId="{861AC943-5683-40A6-9AA7-8B736253937B}" type="presParOf" srcId="{00E8E04E-0021-47F0-A2D9-5F68A0BE01CF}" destId="{9EDACE41-E581-4CEC-8FBF-1DC66B2B40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5108CD-961C-4107-B4B5-9CF64D262E94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651FB-00A8-4449-A830-1526EA58183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Input</a:t>
          </a:r>
          <a:endParaRPr lang="en-US" dirty="0">
            <a:solidFill>
              <a:schemeClr val="tx1"/>
            </a:solidFill>
          </a:endParaRPr>
        </a:p>
      </dgm:t>
    </dgm:pt>
    <dgm:pt modelId="{2904CB52-0884-4581-8A80-B02ECBE5A867}" type="parTrans" cxnId="{FD456383-2514-4453-829C-035AA324EEDC}">
      <dgm:prSet/>
      <dgm:spPr/>
      <dgm:t>
        <a:bodyPr/>
        <a:lstStyle/>
        <a:p>
          <a:endParaRPr lang="en-US"/>
        </a:p>
      </dgm:t>
    </dgm:pt>
    <dgm:pt modelId="{1373BC18-38DA-4C21-A73E-72A8F762599C}" type="sibTrans" cxnId="{FD456383-2514-4453-829C-035AA324EEDC}">
      <dgm:prSet/>
      <dgm:spPr/>
      <dgm:t>
        <a:bodyPr/>
        <a:lstStyle/>
        <a:p>
          <a:endParaRPr lang="en-US"/>
        </a:p>
      </dgm:t>
    </dgm:pt>
    <dgm:pt modelId="{7CF642E6-5CA2-430C-BF67-06D82940166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Process</a:t>
          </a:r>
          <a:endParaRPr lang="en-US" dirty="0">
            <a:solidFill>
              <a:schemeClr val="tx1"/>
            </a:solidFill>
          </a:endParaRPr>
        </a:p>
      </dgm:t>
    </dgm:pt>
    <dgm:pt modelId="{11036889-BDB9-467B-8BA5-F04443225C5A}" type="parTrans" cxnId="{B7B86878-E6D9-4321-AA8E-AE9289F4034E}">
      <dgm:prSet/>
      <dgm:spPr/>
      <dgm:t>
        <a:bodyPr/>
        <a:lstStyle/>
        <a:p>
          <a:endParaRPr lang="en-US"/>
        </a:p>
      </dgm:t>
    </dgm:pt>
    <dgm:pt modelId="{D1E4CB83-2CB8-4B22-B152-96EC02A63EAC}" type="sibTrans" cxnId="{B7B86878-E6D9-4321-AA8E-AE9289F4034E}">
      <dgm:prSet/>
      <dgm:spPr/>
      <dgm:t>
        <a:bodyPr/>
        <a:lstStyle/>
        <a:p>
          <a:endParaRPr lang="en-US"/>
        </a:p>
      </dgm:t>
    </dgm:pt>
    <dgm:pt modelId="{DA83697D-23C9-4541-BB2F-C3573D23017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Output</a:t>
          </a:r>
          <a:endParaRPr lang="en-US" dirty="0">
            <a:solidFill>
              <a:schemeClr val="tx1"/>
            </a:solidFill>
          </a:endParaRPr>
        </a:p>
      </dgm:t>
    </dgm:pt>
    <dgm:pt modelId="{F4C2E53F-99EA-4457-8296-E1B0BAA1087F}" type="parTrans" cxnId="{A4B729F4-7204-4876-B3AF-BBAEB6C891BC}">
      <dgm:prSet/>
      <dgm:spPr/>
      <dgm:t>
        <a:bodyPr/>
        <a:lstStyle/>
        <a:p>
          <a:endParaRPr lang="en-US"/>
        </a:p>
      </dgm:t>
    </dgm:pt>
    <dgm:pt modelId="{5AF94F07-FE4E-4A91-9509-170B78E30031}" type="sibTrans" cxnId="{A4B729F4-7204-4876-B3AF-BBAEB6C891BC}">
      <dgm:prSet/>
      <dgm:spPr/>
      <dgm:t>
        <a:bodyPr/>
        <a:lstStyle/>
        <a:p>
          <a:endParaRPr lang="en-US"/>
        </a:p>
      </dgm:t>
    </dgm:pt>
    <dgm:pt modelId="{AE452832-A09D-4A65-AB1D-4DA20174B973}" type="pres">
      <dgm:prSet presAssocID="{D05108CD-961C-4107-B4B5-9CF64D262E9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A2059D-E2D6-4AC8-8D90-DC939ABC8826}" type="pres">
      <dgm:prSet presAssocID="{C0A651FB-00A8-4449-A830-1526EA581832}" presName="Accent1" presStyleCnt="0"/>
      <dgm:spPr/>
    </dgm:pt>
    <dgm:pt modelId="{E2911AFD-FD1D-47C3-8DA7-D39261E933DC}" type="pres">
      <dgm:prSet presAssocID="{C0A651FB-00A8-4449-A830-1526EA581832}" presName="Accent" presStyleLbl="node1" presStyleIdx="0" presStyleCnt="3"/>
      <dgm:spPr>
        <a:solidFill>
          <a:schemeClr val="accent6"/>
        </a:solidFill>
      </dgm:spPr>
    </dgm:pt>
    <dgm:pt modelId="{A6920E31-4FDD-49BC-BD83-9E196EE840CF}" type="pres">
      <dgm:prSet presAssocID="{C0A651FB-00A8-4449-A830-1526EA58183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0C9F4-761F-4618-B907-DB7AD2BC7D02}" type="pres">
      <dgm:prSet presAssocID="{7CF642E6-5CA2-430C-BF67-06D82940166A}" presName="Accent2" presStyleCnt="0"/>
      <dgm:spPr/>
    </dgm:pt>
    <dgm:pt modelId="{006395B5-490E-48AF-98D2-D60E5BD008B6}" type="pres">
      <dgm:prSet presAssocID="{7CF642E6-5CA2-430C-BF67-06D82940166A}" presName="Accent" presStyleLbl="node1" presStyleIdx="1" presStyleCnt="3"/>
      <dgm:spPr>
        <a:solidFill>
          <a:srgbClr val="FF0000"/>
        </a:solidFill>
      </dgm:spPr>
    </dgm:pt>
    <dgm:pt modelId="{DC6BCFA8-9360-4FCA-BDA0-72EE1652D144}" type="pres">
      <dgm:prSet presAssocID="{7CF642E6-5CA2-430C-BF67-06D82940166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9AB78-4327-491B-AF14-54B6300F8452}" type="pres">
      <dgm:prSet presAssocID="{DA83697D-23C9-4541-BB2F-C3573D23017C}" presName="Accent3" presStyleCnt="0"/>
      <dgm:spPr/>
    </dgm:pt>
    <dgm:pt modelId="{A963E2F6-1602-4792-B315-D7DC84337FC1}" type="pres">
      <dgm:prSet presAssocID="{DA83697D-23C9-4541-BB2F-C3573D23017C}" presName="Accent" presStyleLbl="node1" presStyleIdx="2" presStyleCnt="3"/>
      <dgm:spPr>
        <a:solidFill>
          <a:schemeClr val="accent1"/>
        </a:solidFill>
      </dgm:spPr>
    </dgm:pt>
    <dgm:pt modelId="{747BDEB5-7EB8-445B-8783-14090AA28394}" type="pres">
      <dgm:prSet presAssocID="{DA83697D-23C9-4541-BB2F-C3573D23017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B86878-E6D9-4321-AA8E-AE9289F4034E}" srcId="{D05108CD-961C-4107-B4B5-9CF64D262E94}" destId="{7CF642E6-5CA2-430C-BF67-06D82940166A}" srcOrd="1" destOrd="0" parTransId="{11036889-BDB9-467B-8BA5-F04443225C5A}" sibTransId="{D1E4CB83-2CB8-4B22-B152-96EC02A63EAC}"/>
    <dgm:cxn modelId="{2A3CC6BE-255F-4FC6-A4F2-2EFC0C6F9CA1}" type="presOf" srcId="{C0A651FB-00A8-4449-A830-1526EA581832}" destId="{A6920E31-4FDD-49BC-BD83-9E196EE840CF}" srcOrd="0" destOrd="0" presId="urn:microsoft.com/office/officeart/2009/layout/CircleArrowProcess"/>
    <dgm:cxn modelId="{A4B729F4-7204-4876-B3AF-BBAEB6C891BC}" srcId="{D05108CD-961C-4107-B4B5-9CF64D262E94}" destId="{DA83697D-23C9-4541-BB2F-C3573D23017C}" srcOrd="2" destOrd="0" parTransId="{F4C2E53F-99EA-4457-8296-E1B0BAA1087F}" sibTransId="{5AF94F07-FE4E-4A91-9509-170B78E30031}"/>
    <dgm:cxn modelId="{FD456383-2514-4453-829C-035AA324EEDC}" srcId="{D05108CD-961C-4107-B4B5-9CF64D262E94}" destId="{C0A651FB-00A8-4449-A830-1526EA581832}" srcOrd="0" destOrd="0" parTransId="{2904CB52-0884-4581-8A80-B02ECBE5A867}" sibTransId="{1373BC18-38DA-4C21-A73E-72A8F762599C}"/>
    <dgm:cxn modelId="{90786B44-CE3B-4BF3-9090-B7152E49D773}" type="presOf" srcId="{D05108CD-961C-4107-B4B5-9CF64D262E94}" destId="{AE452832-A09D-4A65-AB1D-4DA20174B973}" srcOrd="0" destOrd="0" presId="urn:microsoft.com/office/officeart/2009/layout/CircleArrowProcess"/>
    <dgm:cxn modelId="{E62D9A70-9B9B-4405-8BFE-8AAA2087D25B}" type="presOf" srcId="{DA83697D-23C9-4541-BB2F-C3573D23017C}" destId="{747BDEB5-7EB8-445B-8783-14090AA28394}" srcOrd="0" destOrd="0" presId="urn:microsoft.com/office/officeart/2009/layout/CircleArrowProcess"/>
    <dgm:cxn modelId="{06F8E14F-9393-437D-AC1A-A3EBEA042ED0}" type="presOf" srcId="{7CF642E6-5CA2-430C-BF67-06D82940166A}" destId="{DC6BCFA8-9360-4FCA-BDA0-72EE1652D144}" srcOrd="0" destOrd="0" presId="urn:microsoft.com/office/officeart/2009/layout/CircleArrowProcess"/>
    <dgm:cxn modelId="{E435694E-B3DB-4B9D-B03A-60600316A232}" type="presParOf" srcId="{AE452832-A09D-4A65-AB1D-4DA20174B973}" destId="{D4A2059D-E2D6-4AC8-8D90-DC939ABC8826}" srcOrd="0" destOrd="0" presId="urn:microsoft.com/office/officeart/2009/layout/CircleArrowProcess"/>
    <dgm:cxn modelId="{50F7781C-4ED6-48B9-8C90-5183FE09FAD6}" type="presParOf" srcId="{D4A2059D-E2D6-4AC8-8D90-DC939ABC8826}" destId="{E2911AFD-FD1D-47C3-8DA7-D39261E933DC}" srcOrd="0" destOrd="0" presId="urn:microsoft.com/office/officeart/2009/layout/CircleArrowProcess"/>
    <dgm:cxn modelId="{9E243027-8AE8-4442-AC55-1EF6AB4E3830}" type="presParOf" srcId="{AE452832-A09D-4A65-AB1D-4DA20174B973}" destId="{A6920E31-4FDD-49BC-BD83-9E196EE840CF}" srcOrd="1" destOrd="0" presId="urn:microsoft.com/office/officeart/2009/layout/CircleArrowProcess"/>
    <dgm:cxn modelId="{11C0FEAB-1A27-4412-A298-F17986015080}" type="presParOf" srcId="{AE452832-A09D-4A65-AB1D-4DA20174B973}" destId="{C110C9F4-761F-4618-B907-DB7AD2BC7D02}" srcOrd="2" destOrd="0" presId="urn:microsoft.com/office/officeart/2009/layout/CircleArrowProcess"/>
    <dgm:cxn modelId="{23DD820A-29CB-48CB-88FA-F7D50BD02410}" type="presParOf" srcId="{C110C9F4-761F-4618-B907-DB7AD2BC7D02}" destId="{006395B5-490E-48AF-98D2-D60E5BD008B6}" srcOrd="0" destOrd="0" presId="urn:microsoft.com/office/officeart/2009/layout/CircleArrowProcess"/>
    <dgm:cxn modelId="{906019F4-5F74-414E-B674-3C86B686FA0E}" type="presParOf" srcId="{AE452832-A09D-4A65-AB1D-4DA20174B973}" destId="{DC6BCFA8-9360-4FCA-BDA0-72EE1652D144}" srcOrd="3" destOrd="0" presId="urn:microsoft.com/office/officeart/2009/layout/CircleArrowProcess"/>
    <dgm:cxn modelId="{1F37C692-20D2-4CEF-BD3F-BF7E5A510C0F}" type="presParOf" srcId="{AE452832-A09D-4A65-AB1D-4DA20174B973}" destId="{F599AB78-4327-491B-AF14-54B6300F8452}" srcOrd="4" destOrd="0" presId="urn:microsoft.com/office/officeart/2009/layout/CircleArrowProcess"/>
    <dgm:cxn modelId="{A83160F8-EA31-444D-9089-B351D51D3419}" type="presParOf" srcId="{F599AB78-4327-491B-AF14-54B6300F8452}" destId="{A963E2F6-1602-4792-B315-D7DC84337FC1}" srcOrd="0" destOrd="0" presId="urn:microsoft.com/office/officeart/2009/layout/CircleArrowProcess"/>
    <dgm:cxn modelId="{4DB48E5C-6F26-40CF-B726-A60300246F59}" type="presParOf" srcId="{AE452832-A09D-4A65-AB1D-4DA20174B973}" destId="{747BDEB5-7EB8-445B-8783-14090AA2839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3F4D7-F040-4DBB-B61F-6869CA65D3A0}">
      <dsp:nvSpPr>
        <dsp:cNvPr id="0" name=""/>
        <dsp:cNvSpPr/>
      </dsp:nvSpPr>
      <dsp:spPr>
        <a:xfrm>
          <a:off x="0" y="318665"/>
          <a:ext cx="2857499" cy="17145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Identify Trends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0" y="318665"/>
        <a:ext cx="2857499" cy="1714500"/>
      </dsp:txXfrm>
    </dsp:sp>
    <dsp:sp modelId="{7B8DD6E9-CEBD-4EE0-80FF-FFBEA0B8E5F9}">
      <dsp:nvSpPr>
        <dsp:cNvPr id="0" name=""/>
        <dsp:cNvSpPr/>
      </dsp:nvSpPr>
      <dsp:spPr>
        <a:xfrm>
          <a:off x="3143250" y="318665"/>
          <a:ext cx="2857499" cy="1714500"/>
        </a:xfrm>
        <a:prstGeom prst="rect">
          <a:avLst/>
        </a:prstGeom>
        <a:solidFill>
          <a:schemeClr val="accent5">
            <a:hueOff val="-53570"/>
            <a:satOff val="8757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Quantify Trends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3143250" y="318665"/>
        <a:ext cx="2857499" cy="1714500"/>
      </dsp:txXfrm>
    </dsp:sp>
    <dsp:sp modelId="{38C0C161-F8B2-4759-A1D1-A2DDD023CAC8}">
      <dsp:nvSpPr>
        <dsp:cNvPr id="0" name=""/>
        <dsp:cNvSpPr/>
      </dsp:nvSpPr>
      <dsp:spPr>
        <a:xfrm>
          <a:off x="6286500" y="318665"/>
          <a:ext cx="2857499" cy="1714500"/>
        </a:xfrm>
        <a:prstGeom prst="rect">
          <a:avLst/>
        </a:prstGeom>
        <a:solidFill>
          <a:schemeClr val="accent5">
            <a:hueOff val="-107140"/>
            <a:satOff val="17514"/>
            <a:lumOff val="-1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Deterministic to Probabilistic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6286500" y="318665"/>
        <a:ext cx="2857499" cy="1714500"/>
      </dsp:txXfrm>
    </dsp:sp>
    <dsp:sp modelId="{AEF32E8C-864F-4F61-AC29-9BFB5F79B273}">
      <dsp:nvSpPr>
        <dsp:cNvPr id="0" name=""/>
        <dsp:cNvSpPr/>
      </dsp:nvSpPr>
      <dsp:spPr>
        <a:xfrm>
          <a:off x="0" y="2318915"/>
          <a:ext cx="2857499" cy="1714500"/>
        </a:xfrm>
        <a:prstGeom prst="rect">
          <a:avLst/>
        </a:prstGeom>
        <a:solidFill>
          <a:schemeClr val="accent5">
            <a:hueOff val="-160710"/>
            <a:satOff val="26272"/>
            <a:lumOff val="-2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Understand Uncertainties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0" y="2318915"/>
        <a:ext cx="2857499" cy="1714500"/>
      </dsp:txXfrm>
    </dsp:sp>
    <dsp:sp modelId="{AFC0A8D6-6183-41F4-812F-394324EBBEEA}">
      <dsp:nvSpPr>
        <dsp:cNvPr id="0" name=""/>
        <dsp:cNvSpPr/>
      </dsp:nvSpPr>
      <dsp:spPr>
        <a:xfrm>
          <a:off x="3143250" y="2318915"/>
          <a:ext cx="2857499" cy="1714500"/>
        </a:xfrm>
        <a:prstGeom prst="rect">
          <a:avLst/>
        </a:prstGeom>
        <a:solidFill>
          <a:schemeClr val="accent5">
            <a:hueOff val="-214280"/>
            <a:satOff val="35029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Make Informed Decisions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3143250" y="2318915"/>
        <a:ext cx="2857499" cy="1714500"/>
      </dsp:txXfrm>
    </dsp:sp>
    <dsp:sp modelId="{749AA1DB-55E0-4F56-A6D7-E0EFA240FF96}">
      <dsp:nvSpPr>
        <dsp:cNvPr id="0" name=""/>
        <dsp:cNvSpPr/>
      </dsp:nvSpPr>
      <dsp:spPr>
        <a:xfrm>
          <a:off x="6286500" y="2318915"/>
          <a:ext cx="2857499" cy="1714500"/>
        </a:xfrm>
        <a:prstGeom prst="rect">
          <a:avLst/>
        </a:prstGeom>
        <a:solidFill>
          <a:schemeClr val="accent5">
            <a:hueOff val="-267850"/>
            <a:satOff val="43786"/>
            <a:lumOff val="-3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</a:rPr>
            <a:t>Implementation Plan  </a:t>
          </a:r>
          <a:endParaRPr lang="en-US" sz="2700" b="1" kern="1200" dirty="0">
            <a:solidFill>
              <a:schemeClr val="tx1"/>
            </a:solidFill>
          </a:endParaRPr>
        </a:p>
      </dsp:txBody>
      <dsp:txXfrm>
        <a:off x="6286500" y="2318915"/>
        <a:ext cx="2857499" cy="1714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8450E-326E-4621-BCA8-CC1A565661A8}">
      <dsp:nvSpPr>
        <dsp:cNvPr id="0" name=""/>
        <dsp:cNvSpPr/>
      </dsp:nvSpPr>
      <dsp:spPr>
        <a:xfrm>
          <a:off x="3437" y="471449"/>
          <a:ext cx="2067222" cy="8268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Changing Demographics</a:t>
          </a:r>
        </a:p>
      </dsp:txBody>
      <dsp:txXfrm>
        <a:off x="3437" y="471449"/>
        <a:ext cx="2067222" cy="826889"/>
      </dsp:txXfrm>
    </dsp:sp>
    <dsp:sp modelId="{804014C6-0507-4414-A2B1-B6C3CB6C2F71}">
      <dsp:nvSpPr>
        <dsp:cNvPr id="0" name=""/>
        <dsp:cNvSpPr/>
      </dsp:nvSpPr>
      <dsp:spPr>
        <a:xfrm>
          <a:off x="3437" y="1298339"/>
          <a:ext cx="2067222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Millennial travel behavior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b="0" u="none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Aging population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 Z</a:t>
          </a:r>
        </a:p>
      </dsp:txBody>
      <dsp:txXfrm>
        <a:off x="3437" y="1298339"/>
        <a:ext cx="2067222" cy="2854800"/>
      </dsp:txXfrm>
    </dsp:sp>
    <dsp:sp modelId="{0386A1AB-4876-4F59-99B5-F41178A10951}">
      <dsp:nvSpPr>
        <dsp:cNvPr id="0" name=""/>
        <dsp:cNvSpPr/>
      </dsp:nvSpPr>
      <dsp:spPr>
        <a:xfrm>
          <a:off x="2360071" y="471449"/>
          <a:ext cx="2067222" cy="8268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</a:t>
          </a:r>
          <a:b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Technology</a:t>
          </a:r>
          <a:endParaRPr lang="en-US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0071" y="471449"/>
        <a:ext cx="2067222" cy="826889"/>
      </dsp:txXfrm>
    </dsp:sp>
    <dsp:sp modelId="{95168EDE-6339-4E31-84BB-203C4BCF6C5A}">
      <dsp:nvSpPr>
        <dsp:cNvPr id="0" name=""/>
        <dsp:cNvSpPr/>
      </dsp:nvSpPr>
      <dsp:spPr>
        <a:xfrm>
          <a:off x="2360071" y="1298339"/>
          <a:ext cx="2067222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b="0" u="none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Automated vehicles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b="0" u="none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EVs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Workplace automation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user information &amp; navigation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Smart City</a:t>
          </a:r>
        </a:p>
      </dsp:txBody>
      <dsp:txXfrm>
        <a:off x="2360071" y="1298339"/>
        <a:ext cx="2067222" cy="2854800"/>
      </dsp:txXfrm>
    </dsp:sp>
    <dsp:sp modelId="{E2B8150C-AE2B-4470-AB6C-6817175AA36E}">
      <dsp:nvSpPr>
        <dsp:cNvPr id="0" name=""/>
        <dsp:cNvSpPr/>
      </dsp:nvSpPr>
      <dsp:spPr>
        <a:xfrm>
          <a:off x="4716705" y="471449"/>
          <a:ext cx="2067222" cy="8268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Shifting User Preferences</a:t>
          </a:r>
          <a:endParaRPr lang="en-US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6705" y="471449"/>
        <a:ext cx="2067222" cy="826889"/>
      </dsp:txXfrm>
    </dsp:sp>
    <dsp:sp modelId="{F902FE77-6F4A-4CE3-92B4-9D297D0B7F8F}">
      <dsp:nvSpPr>
        <dsp:cNvPr id="0" name=""/>
        <dsp:cNvSpPr/>
      </dsp:nvSpPr>
      <dsp:spPr>
        <a:xfrm>
          <a:off x="4716705" y="1298339"/>
          <a:ext cx="2067222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Urbanization 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Shift from individual ownership to fleet ownership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Telecommuting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E-commerce &amp; delivery options</a:t>
          </a:r>
        </a:p>
      </dsp:txBody>
      <dsp:txXfrm>
        <a:off x="4716705" y="1298339"/>
        <a:ext cx="2067222" cy="2854800"/>
      </dsp:txXfrm>
    </dsp:sp>
    <dsp:sp modelId="{82956377-913F-46C4-BB66-0AE19ED37AFE}">
      <dsp:nvSpPr>
        <dsp:cNvPr id="0" name=""/>
        <dsp:cNvSpPr/>
      </dsp:nvSpPr>
      <dsp:spPr>
        <a:xfrm>
          <a:off x="7073339" y="471449"/>
          <a:ext cx="2067222" cy="8268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</a:t>
          </a:r>
          <a:b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Travel Options</a:t>
          </a:r>
          <a:endParaRPr lang="en-US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73339" y="471449"/>
        <a:ext cx="2067222" cy="826889"/>
      </dsp:txXfrm>
    </dsp:sp>
    <dsp:sp modelId="{9EDACE41-E581-4CEC-8FBF-1DC66B2B40B6}">
      <dsp:nvSpPr>
        <dsp:cNvPr id="0" name=""/>
        <dsp:cNvSpPr/>
      </dsp:nvSpPr>
      <dsp:spPr>
        <a:xfrm>
          <a:off x="7073339" y="1298339"/>
          <a:ext cx="2067222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Better walking and biking options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Improved public transit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Shared mobility</a:t>
          </a:r>
        </a:p>
      </dsp:txBody>
      <dsp:txXfrm>
        <a:off x="7073339" y="1298339"/>
        <a:ext cx="2067222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11AFD-FD1D-47C3-8DA7-D39261E933DC}">
      <dsp:nvSpPr>
        <dsp:cNvPr id="0" name=""/>
        <dsp:cNvSpPr/>
      </dsp:nvSpPr>
      <dsp:spPr>
        <a:xfrm>
          <a:off x="2933082" y="0"/>
          <a:ext cx="2541557" cy="254194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20E31-4FDD-49BC-BD83-9E196EE840CF}">
      <dsp:nvSpPr>
        <dsp:cNvPr id="0" name=""/>
        <dsp:cNvSpPr/>
      </dsp:nvSpPr>
      <dsp:spPr>
        <a:xfrm>
          <a:off x="3494850" y="917719"/>
          <a:ext cx="1412294" cy="705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Input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494850" y="917719"/>
        <a:ext cx="1412294" cy="705978"/>
      </dsp:txXfrm>
    </dsp:sp>
    <dsp:sp modelId="{006395B5-490E-48AF-98D2-D60E5BD008B6}">
      <dsp:nvSpPr>
        <dsp:cNvPr id="0" name=""/>
        <dsp:cNvSpPr/>
      </dsp:nvSpPr>
      <dsp:spPr>
        <a:xfrm>
          <a:off x="2227174" y="1460535"/>
          <a:ext cx="2541557" cy="254194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BCFA8-9360-4FCA-BDA0-72EE1652D144}">
      <dsp:nvSpPr>
        <dsp:cNvPr id="0" name=""/>
        <dsp:cNvSpPr/>
      </dsp:nvSpPr>
      <dsp:spPr>
        <a:xfrm>
          <a:off x="2791805" y="2386703"/>
          <a:ext cx="1412294" cy="705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Process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2791805" y="2386703"/>
        <a:ext cx="1412294" cy="705978"/>
      </dsp:txXfrm>
    </dsp:sp>
    <dsp:sp modelId="{A963E2F6-1602-4792-B315-D7DC84337FC1}">
      <dsp:nvSpPr>
        <dsp:cNvPr id="0" name=""/>
        <dsp:cNvSpPr/>
      </dsp:nvSpPr>
      <dsp:spPr>
        <a:xfrm>
          <a:off x="3113975" y="3095849"/>
          <a:ext cx="2183591" cy="218446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BDEB5-7EB8-445B-8783-14090AA28394}">
      <dsp:nvSpPr>
        <dsp:cNvPr id="0" name=""/>
        <dsp:cNvSpPr/>
      </dsp:nvSpPr>
      <dsp:spPr>
        <a:xfrm>
          <a:off x="3498191" y="3857799"/>
          <a:ext cx="1412294" cy="705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</a:rPr>
            <a:t>Output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498191" y="3857799"/>
        <a:ext cx="1412294" cy="705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6CB15-162F-4EF2-A18B-E1B3AB8596D1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DFFA-1D96-41AE-951E-B01D7ED8F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2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at the verge of a paradigm</a:t>
            </a:r>
            <a:r>
              <a:rPr lang="en-US" baseline="0" dirty="0" smtClean="0"/>
              <a:t> shift. If you haven’t realized, the journey has started. Future is now. Emerging technologies and societal trends will change the world as we know it today.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9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56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1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7DFFA-1D96-41AE-951E-B01D7ED8F9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75969"/>
            <a:ext cx="6858000" cy="5508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 rot="10800000">
            <a:off x="0" y="3848100"/>
            <a:ext cx="9144000" cy="686593"/>
            <a:chOff x="0" y="3848100"/>
            <a:chExt cx="9144000" cy="686593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848100"/>
              <a:ext cx="174171" cy="6865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61257" y="3848100"/>
              <a:ext cx="261257" cy="6865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95085" y="3848100"/>
              <a:ext cx="439058" cy="6865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132114" y="3848100"/>
              <a:ext cx="8011886" cy="6865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114" y="3590130"/>
            <a:ext cx="7772400" cy="944563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4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8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94625" y="1104900"/>
            <a:ext cx="879475" cy="5072062"/>
          </a:xfrm>
        </p:spPr>
        <p:txBody>
          <a:bodyPr vert="eaVert" anchor="b" anchorCtr="0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04900"/>
            <a:ext cx="7051675" cy="507206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7286" y="6237287"/>
            <a:ext cx="2057400" cy="365125"/>
          </a:xfrm>
        </p:spPr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4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1"/>
          <a:stretch/>
        </p:blipFill>
        <p:spPr>
          <a:xfrm>
            <a:off x="0" y="2819400"/>
            <a:ext cx="9144000" cy="40386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417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997569"/>
            <a:ext cx="2057400" cy="622307"/>
          </a:xfrm>
        </p:spPr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997569"/>
            <a:ext cx="3086100" cy="62230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5980105"/>
            <a:ext cx="2057400" cy="622307"/>
          </a:xfrm>
        </p:spPr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866107"/>
            <a:ext cx="7886700" cy="841376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 rot="10800000">
            <a:off x="0" y="2645228"/>
            <a:ext cx="9144000" cy="183353"/>
            <a:chOff x="0" y="3848100"/>
            <a:chExt cx="9144000" cy="686593"/>
          </a:xfrm>
          <a:solidFill>
            <a:schemeClr val="accent5"/>
          </a:solidFill>
        </p:grpSpPr>
        <p:sp>
          <p:nvSpPr>
            <p:cNvPr id="15" name="Rectangle 14"/>
            <p:cNvSpPr/>
            <p:nvPr userDrawn="1"/>
          </p:nvSpPr>
          <p:spPr>
            <a:xfrm>
              <a:off x="0" y="3848100"/>
              <a:ext cx="174171" cy="6865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61257" y="3848100"/>
              <a:ext cx="261257" cy="6865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95085" y="3848100"/>
              <a:ext cx="439058" cy="6865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132114" y="3848100"/>
              <a:ext cx="8011886" cy="6865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328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7124"/>
            <a:ext cx="3886200" cy="4968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27124"/>
            <a:ext cx="3886200" cy="49688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2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4730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572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81175"/>
            <a:ext cx="38683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572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81175"/>
            <a:ext cx="3887391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1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141" y="979489"/>
            <a:ext cx="2380059" cy="1069974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7426"/>
            <a:ext cx="581025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6141" y="2049463"/>
            <a:ext cx="238005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3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950" y="987425"/>
            <a:ext cx="2254250" cy="106203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987426"/>
            <a:ext cx="6426200" cy="4873625"/>
          </a:xfrm>
          <a:ln>
            <a:solidFill>
              <a:schemeClr val="accent5"/>
            </a:solidFill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950" y="2049463"/>
            <a:ext cx="2254250" cy="3811588"/>
          </a:xfrm>
        </p:spPr>
        <p:txBody>
          <a:bodyPr/>
          <a:lstStyle>
            <a:lvl1pPr marL="0" indent="0">
              <a:buNone/>
              <a:defRPr sz="160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4A35-0DD5-4A21-B56F-7B4920FE2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4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65101"/>
            <a:ext cx="78867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28700"/>
            <a:ext cx="7886700" cy="4899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54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43FC-0883-43CB-9732-B8E801430B53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54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8362950" y="6165850"/>
            <a:ext cx="495300" cy="4953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2950" y="6237287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B3D44A35-0DD5-4A21-B56F-7B4920FE29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Segoe UI Semibold" panose="020B07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www.google.com/url?sa=i&amp;rct=j&amp;q=&amp;esrc=s&amp;source=images&amp;cd=&amp;cad=rja&amp;uact=8&amp;ved=0ahUKEwimrs7IndnUAhXCBZoKHUlKAVQQjRwIBw&amp;url=http://www.cathyballard.com/how-to-create-transformation-through-seeing-your-brilliance/&amp;psig=AFQjCNErN4GCfGxh8Kk05jwY1EnFXiyRGg&amp;ust=1498488155057854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google.com/url?sa=i&amp;rct=j&amp;q=&amp;esrc=s&amp;source=images&amp;cd=&amp;cad=rja&amp;uact=8&amp;ved=0ahUKEwik5LCdrtnUAhUEGZoKHcadBIQQjRwIBw&amp;url=http://pngimg.com/download/19984&amp;psig=AFQjCNEt2jQFDXP_QcyARWnbdALEgkl7Ww&amp;ust=149849259649419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" y="3525837"/>
            <a:ext cx="7772400" cy="944563"/>
          </a:xfrm>
        </p:spPr>
        <p:txBody>
          <a:bodyPr/>
          <a:lstStyle/>
          <a:p>
            <a:r>
              <a:rPr lang="en-US" dirty="0" smtClean="0"/>
              <a:t>SE </a:t>
            </a:r>
            <a:r>
              <a:rPr lang="en-US" dirty="0"/>
              <a:t>FL FSUTMS User Group Meeting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16,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75" y="2791274"/>
            <a:ext cx="1876545" cy="9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Why Now?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Moore’s law – computing power doubles every 2 years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6592"/>
            <a:ext cx="9132631" cy="31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Market Readiness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78 cities participated in Smart Cities challenge </a:t>
            </a:r>
          </a:p>
          <a:p>
            <a:r>
              <a:rPr lang="en-US" dirty="0"/>
              <a:t>34 States enacted autonomous vehicle legislation since </a:t>
            </a:r>
            <a:r>
              <a:rPr lang="en-US" dirty="0" smtClean="0"/>
              <a:t>2012</a:t>
            </a:r>
          </a:p>
          <a:p>
            <a:r>
              <a:rPr lang="en-US" dirty="0" smtClean="0"/>
              <a:t>Most new vehicles sold today have advanced features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663"/>
          <a:stretch/>
        </p:blipFill>
        <p:spPr>
          <a:xfrm>
            <a:off x="1" y="3194612"/>
            <a:ext cx="5416952" cy="3663387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194" name="Picture 2" descr="Image result for tesla model 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r="7408" b="18266"/>
          <a:stretch/>
        </p:blipFill>
        <p:spPr bwMode="auto">
          <a:xfrm>
            <a:off x="5416953" y="4941675"/>
            <a:ext cx="3727047" cy="19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market readine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/>
          <a:stretch/>
        </p:blipFill>
        <p:spPr bwMode="auto">
          <a:xfrm>
            <a:off x="5416953" y="2870522"/>
            <a:ext cx="3767332" cy="23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Market Readiness 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893"/>
            <a:ext cx="9144000" cy="516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6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Decision Making Challenge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</a:t>
            </a:r>
            <a:r>
              <a:rPr lang="en-US" dirty="0"/>
              <a:t>tools and methods are falling short of answering policy questions of tomorrow</a:t>
            </a:r>
          </a:p>
          <a:p>
            <a:r>
              <a:rPr lang="en-US" dirty="0" smtClean="0"/>
              <a:t>How to prepare for the unknown?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0" b="4641"/>
          <a:stretch/>
        </p:blipFill>
        <p:spPr>
          <a:xfrm>
            <a:off x="0" y="2280213"/>
            <a:ext cx="9144000" cy="45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Introducing </a:t>
            </a:r>
            <a:r>
              <a:rPr lang="en-US" b="1" dirty="0" err="1" smtClean="0"/>
              <a:t>TransFuture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Next-gen </a:t>
            </a:r>
            <a:r>
              <a:rPr lang="en-US" dirty="0"/>
              <a:t>scenario planning tool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Prepare for multiple futures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Explicitly account for uncertainty</a:t>
            </a:r>
            <a:endParaRPr lang="en-US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Support a desirable future by incorporating flexibility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Add-on lens to improve decision-making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" b="4979"/>
          <a:stretch/>
        </p:blipFill>
        <p:spPr bwMode="auto">
          <a:xfrm>
            <a:off x="0" y="3236382"/>
            <a:ext cx="7531261" cy="363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age result for innov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34" y="5731054"/>
            <a:ext cx="2882266" cy="11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Planning for Multiple Futures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03186" y="1993817"/>
            <a:ext cx="250275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i="1" dirty="0" smtClean="0"/>
              <a:t>Considering multiple futures and uncertainties</a:t>
            </a:r>
            <a:endParaRPr lang="en-US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438035" y="783525"/>
            <a:ext cx="3290597" cy="2296664"/>
            <a:chOff x="5061000" y="2269653"/>
            <a:chExt cx="3520634" cy="2740268"/>
          </a:xfrm>
          <a:solidFill>
            <a:schemeClr val="accent4"/>
          </a:solidFill>
        </p:grpSpPr>
        <p:sp>
          <p:nvSpPr>
            <p:cNvPr id="10" name="Isosceles Triangle 9"/>
            <p:cNvSpPr/>
            <p:nvPr/>
          </p:nvSpPr>
          <p:spPr>
            <a:xfrm rot="4090022">
              <a:off x="7054384" y="3020985"/>
              <a:ext cx="2278582" cy="775918"/>
            </a:xfrm>
            <a:prstGeom prst="triangle">
              <a:avLst>
                <a:gd name="adj" fmla="val 510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4806513">
              <a:off x="5701757" y="2692764"/>
              <a:ext cx="1676400" cy="2957913"/>
            </a:xfrm>
            <a:prstGeom prst="triangle">
              <a:avLst>
                <a:gd name="adj" fmla="val 546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21418793">
            <a:off x="5413615" y="920638"/>
            <a:ext cx="1674051" cy="1969417"/>
            <a:chOff x="4996327" y="2068222"/>
            <a:chExt cx="2326037" cy="2772464"/>
          </a:xfrm>
          <a:solidFill>
            <a:schemeClr val="accent5"/>
          </a:solidFill>
        </p:grpSpPr>
        <p:sp>
          <p:nvSpPr>
            <p:cNvPr id="13" name="Isosceles Triangle 12"/>
            <p:cNvSpPr/>
            <p:nvPr/>
          </p:nvSpPr>
          <p:spPr>
            <a:xfrm rot="1500000">
              <a:off x="5296088" y="2068222"/>
              <a:ext cx="2026276" cy="775918"/>
            </a:xfrm>
            <a:prstGeom prst="triangle">
              <a:avLst>
                <a:gd name="adj" fmla="val 510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2279128">
              <a:off x="4996327" y="2665892"/>
              <a:ext cx="1395506" cy="2174794"/>
            </a:xfrm>
            <a:prstGeom prst="triangle">
              <a:avLst>
                <a:gd name="adj" fmla="val 511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7765761">
            <a:off x="5905811" y="2270717"/>
            <a:ext cx="1221601" cy="1878429"/>
          </a:xfrm>
          <a:prstGeom prst="triangle">
            <a:avLst>
              <a:gd name="adj" fmla="val 4704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6947618">
            <a:off x="6753526" y="3360342"/>
            <a:ext cx="1535248" cy="725699"/>
          </a:xfrm>
          <a:prstGeom prst="triangle">
            <a:avLst>
              <a:gd name="adj" fmla="val 510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3198" y="2819400"/>
            <a:ext cx="4044212" cy="3326600"/>
            <a:chOff x="1314590" y="1845985"/>
            <a:chExt cx="3033159" cy="2494950"/>
          </a:xfrm>
          <a:solidFill>
            <a:schemeClr val="accent3"/>
          </a:solidFill>
        </p:grpSpPr>
        <p:sp>
          <p:nvSpPr>
            <p:cNvPr id="19" name="Isosceles Triangle 18"/>
            <p:cNvSpPr/>
            <p:nvPr/>
          </p:nvSpPr>
          <p:spPr>
            <a:xfrm rot="4020000">
              <a:off x="2976210" y="2549041"/>
              <a:ext cx="2074596" cy="668483"/>
            </a:xfrm>
            <a:prstGeom prst="triangle">
              <a:avLst>
                <a:gd name="adj" fmla="val 510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 rot="14806513">
              <a:off x="1825605" y="2303596"/>
              <a:ext cx="1526324" cy="2548353"/>
            </a:xfrm>
            <a:prstGeom prst="triangle">
              <a:avLst>
                <a:gd name="adj" fmla="val 511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238928" y="4325457"/>
            <a:ext cx="2866684" cy="1463247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8765" y="3959927"/>
            <a:ext cx="270442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i="1" dirty="0" smtClean="0"/>
              <a:t>Acknowledging uncertainty </a:t>
            </a:r>
            <a:endParaRPr lang="en-US" i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07964" y="5393599"/>
            <a:ext cx="3536627" cy="39510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07964" y="3485359"/>
            <a:ext cx="2755675" cy="23033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0117" y="5530214"/>
            <a:ext cx="393895" cy="4162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770077">
            <a:off x="6434406" y="3330651"/>
            <a:ext cx="1181932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Scenario III</a:t>
            </a:r>
          </a:p>
        </p:txBody>
      </p:sp>
      <p:sp>
        <p:nvSpPr>
          <p:cNvPr id="28" name="TextBox 27"/>
          <p:cNvSpPr txBox="1"/>
          <p:nvPr/>
        </p:nvSpPr>
        <p:spPr>
          <a:xfrm rot="20523081">
            <a:off x="7220077" y="1784252"/>
            <a:ext cx="1181932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Scenario II</a:t>
            </a:r>
          </a:p>
        </p:txBody>
      </p:sp>
      <p:sp>
        <p:nvSpPr>
          <p:cNvPr id="29" name="TextBox 28"/>
          <p:cNvSpPr txBox="1"/>
          <p:nvPr/>
        </p:nvSpPr>
        <p:spPr>
          <a:xfrm rot="17590160">
            <a:off x="5507030" y="1533799"/>
            <a:ext cx="1181932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Scenario I</a:t>
            </a:r>
          </a:p>
        </p:txBody>
      </p:sp>
      <p:sp>
        <p:nvSpPr>
          <p:cNvPr id="30" name="Isosceles Triangle 29"/>
          <p:cNvSpPr/>
          <p:nvPr/>
        </p:nvSpPr>
        <p:spPr>
          <a:xfrm rot="20235613">
            <a:off x="5613490" y="2784787"/>
            <a:ext cx="617431" cy="1207481"/>
          </a:xfrm>
          <a:prstGeom prst="triangle">
            <a:avLst>
              <a:gd name="adj" fmla="val 3706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 rot="9733034">
            <a:off x="5734929" y="3857884"/>
            <a:ext cx="886935" cy="426147"/>
          </a:xfrm>
          <a:prstGeom prst="triangle">
            <a:avLst>
              <a:gd name="adj" fmla="val 5104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06646" y="2579224"/>
            <a:ext cx="457200" cy="457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3898687">
            <a:off x="5407926" y="3501700"/>
            <a:ext cx="1181932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Scenario IV</a:t>
            </a:r>
          </a:p>
        </p:txBody>
      </p:sp>
      <p:sp>
        <p:nvSpPr>
          <p:cNvPr id="34" name="TextBox 33"/>
          <p:cNvSpPr txBox="1"/>
          <p:nvPr/>
        </p:nvSpPr>
        <p:spPr>
          <a:xfrm rot="19987844">
            <a:off x="1422046" y="4784331"/>
            <a:ext cx="1910296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Future Baseline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80147" y="1494749"/>
            <a:ext cx="2866684" cy="1463247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11336" y="2699506"/>
            <a:ext cx="393895" cy="41627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2589" y="1081900"/>
            <a:ext cx="276712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i="1" dirty="0" smtClean="0"/>
              <a:t>Traditional planning for most likely future </a:t>
            </a:r>
            <a:endParaRPr lang="en-US" i="1" dirty="0"/>
          </a:p>
        </p:txBody>
      </p:sp>
      <p:pic>
        <p:nvPicPr>
          <p:cNvPr id="38" name="Picture 2" descr="Image result for multiple fut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21934" r="3190" b="11869"/>
          <a:stretch/>
        </p:blipFill>
        <p:spPr bwMode="auto">
          <a:xfrm>
            <a:off x="4632390" y="4341504"/>
            <a:ext cx="4519736" cy="25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3"/>
          <p:cNvSpPr txBox="1">
            <a:spLocks/>
          </p:cNvSpPr>
          <p:nvPr/>
        </p:nvSpPr>
        <p:spPr>
          <a:xfrm>
            <a:off x="-22589" y="6117126"/>
            <a:ext cx="4849232" cy="615553"/>
          </a:xfrm>
          <a:prstGeom prst="rect">
            <a:avLst/>
          </a:prstGeom>
        </p:spPr>
        <p:txBody>
          <a:bodyPr vert="horz" lIns="304792" tIns="60958" rIns="304792" bIns="60958" rtlCol="0" anchor="t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Composite Uncertainty Cone</a:t>
            </a:r>
          </a:p>
        </p:txBody>
      </p:sp>
    </p:spTree>
    <p:extLst>
      <p:ext uri="{BB962C8B-B14F-4D97-AF65-F5344CB8AC3E}">
        <p14:creationId xmlns:p14="http://schemas.microsoft.com/office/powerpoint/2010/main" val="29950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Development Approach</a:t>
            </a:r>
            <a:endParaRPr lang="en-US" b="1" dirty="0"/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564844515"/>
              </p:ext>
            </p:extLst>
          </p:nvPr>
        </p:nvGraphicFramePr>
        <p:xfrm>
          <a:off x="0" y="1122734"/>
          <a:ext cx="9144000" cy="435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10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Emerging Trends </a:t>
            </a:r>
            <a:endParaRPr lang="en-US" b="1" dirty="0"/>
          </a:p>
        </p:txBody>
      </p:sp>
      <p:graphicFrame>
        <p:nvGraphicFramePr>
          <p:cNvPr id="4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964494"/>
              </p:ext>
            </p:extLst>
          </p:nvPr>
        </p:nvGraphicFramePr>
        <p:xfrm>
          <a:off x="0" y="919666"/>
          <a:ext cx="9144000" cy="462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68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Sample Literature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028700"/>
            <a:ext cx="7886700" cy="5661467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Autonomous </a:t>
            </a:r>
            <a:r>
              <a:rPr lang="en-US" dirty="0"/>
              <a:t>Vehicle Implementation Predictions – VTPI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NCHRP Report 750, Informing Transportation’s Future – TRB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Preparing a Nation for Autonomous Vehicles – </a:t>
            </a:r>
            <a:r>
              <a:rPr lang="en-US" dirty="0" err="1"/>
              <a:t>Eno</a:t>
            </a:r>
            <a:r>
              <a:rPr lang="en-US" dirty="0"/>
              <a:t> Center 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Shared Mobility and the Transformation of Public Transit - APTA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Millennials &amp; Mobility: Understanding the Millennial Mindset – APTA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City of the Future – National League of Cities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Shared Mobility and the Transformation of Public Transit – APTA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Evaluating </a:t>
            </a:r>
            <a:r>
              <a:rPr lang="en-US" dirty="0" err="1"/>
              <a:t>Carsharing</a:t>
            </a:r>
            <a:r>
              <a:rPr lang="en-US" dirty="0"/>
              <a:t> Benefits – VTPI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Planning for an Uncertain Future: Using Scenario Planning to Add Clarity When the Future Is Unclear - TRB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Automated Vehicles </a:t>
            </a:r>
            <a:endParaRPr lang="en-US" b="1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" y="1322757"/>
            <a:ext cx="8515350" cy="3533393"/>
            <a:chOff x="1869" y="-12"/>
            <a:chExt cx="4367" cy="1528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69" y="-12"/>
              <a:ext cx="4367" cy="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884" y="17"/>
              <a:ext cx="3944" cy="1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384" y="89"/>
              <a:ext cx="2505" cy="126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384" y="88"/>
              <a:ext cx="2501" cy="1136"/>
            </a:xfrm>
            <a:custGeom>
              <a:avLst/>
              <a:gdLst>
                <a:gd name="T0" fmla="*/ 390 w 2501"/>
                <a:gd name="T1" fmla="*/ 1135 h 1136"/>
                <a:gd name="T2" fmla="*/ 786 w 2501"/>
                <a:gd name="T3" fmla="*/ 1135 h 1136"/>
                <a:gd name="T4" fmla="*/ 1175 w 2501"/>
                <a:gd name="T5" fmla="*/ 1136 h 1136"/>
                <a:gd name="T6" fmla="*/ 1560 w 2501"/>
                <a:gd name="T7" fmla="*/ 1136 h 1136"/>
                <a:gd name="T8" fmla="*/ 1950 w 2501"/>
                <a:gd name="T9" fmla="*/ 1135 h 1136"/>
                <a:gd name="T10" fmla="*/ 2349 w 2501"/>
                <a:gd name="T11" fmla="*/ 1135 h 1136"/>
                <a:gd name="T12" fmla="*/ 240 w 2501"/>
                <a:gd name="T13" fmla="*/ 1009 h 1136"/>
                <a:gd name="T14" fmla="*/ 630 w 2501"/>
                <a:gd name="T15" fmla="*/ 1011 h 1136"/>
                <a:gd name="T16" fmla="*/ 1014 w 2501"/>
                <a:gd name="T17" fmla="*/ 1011 h 1136"/>
                <a:gd name="T18" fmla="*/ 1404 w 2501"/>
                <a:gd name="T19" fmla="*/ 1009 h 1136"/>
                <a:gd name="T20" fmla="*/ 1803 w 2501"/>
                <a:gd name="T21" fmla="*/ 1009 h 1136"/>
                <a:gd name="T22" fmla="*/ 2199 w 2501"/>
                <a:gd name="T23" fmla="*/ 1009 h 1136"/>
                <a:gd name="T24" fmla="*/ 84 w 2501"/>
                <a:gd name="T25" fmla="*/ 884 h 1136"/>
                <a:gd name="T26" fmla="*/ 468 w 2501"/>
                <a:gd name="T27" fmla="*/ 884 h 1136"/>
                <a:gd name="T28" fmla="*/ 858 w 2501"/>
                <a:gd name="T29" fmla="*/ 883 h 1136"/>
                <a:gd name="T30" fmla="*/ 1258 w 2501"/>
                <a:gd name="T31" fmla="*/ 883 h 1136"/>
                <a:gd name="T32" fmla="*/ 1653 w 2501"/>
                <a:gd name="T33" fmla="*/ 883 h 1136"/>
                <a:gd name="T34" fmla="*/ 2043 w 2501"/>
                <a:gd name="T35" fmla="*/ 884 h 1136"/>
                <a:gd name="T36" fmla="*/ 2427 w 2501"/>
                <a:gd name="T37" fmla="*/ 884 h 1136"/>
                <a:gd name="T38" fmla="*/ 312 w 2501"/>
                <a:gd name="T39" fmla="*/ 757 h 1136"/>
                <a:gd name="T40" fmla="*/ 712 w 2501"/>
                <a:gd name="T41" fmla="*/ 757 h 1136"/>
                <a:gd name="T42" fmla="*/ 1107 w 2501"/>
                <a:gd name="T43" fmla="*/ 757 h 1136"/>
                <a:gd name="T44" fmla="*/ 1497 w 2501"/>
                <a:gd name="T45" fmla="*/ 758 h 1136"/>
                <a:gd name="T46" fmla="*/ 1881 w 2501"/>
                <a:gd name="T47" fmla="*/ 758 h 1136"/>
                <a:gd name="T48" fmla="*/ 2271 w 2501"/>
                <a:gd name="T49" fmla="*/ 757 h 1136"/>
                <a:gd name="T50" fmla="*/ 166 w 2501"/>
                <a:gd name="T51" fmla="*/ 631 h 1136"/>
                <a:gd name="T52" fmla="*/ 561 w 2501"/>
                <a:gd name="T53" fmla="*/ 631 h 1136"/>
                <a:gd name="T54" fmla="*/ 951 w 2501"/>
                <a:gd name="T55" fmla="*/ 632 h 1136"/>
                <a:gd name="T56" fmla="*/ 1336 w 2501"/>
                <a:gd name="T57" fmla="*/ 632 h 1136"/>
                <a:gd name="T58" fmla="*/ 1725 w 2501"/>
                <a:gd name="T59" fmla="*/ 631 h 1136"/>
                <a:gd name="T60" fmla="*/ 2125 w 2501"/>
                <a:gd name="T61" fmla="*/ 631 h 1136"/>
                <a:gd name="T62" fmla="*/ 16 w 2501"/>
                <a:gd name="T63" fmla="*/ 505 h 1136"/>
                <a:gd name="T64" fmla="*/ 405 w 2501"/>
                <a:gd name="T65" fmla="*/ 506 h 1136"/>
                <a:gd name="T66" fmla="*/ 790 w 2501"/>
                <a:gd name="T67" fmla="*/ 506 h 1136"/>
                <a:gd name="T68" fmla="*/ 1180 w 2501"/>
                <a:gd name="T69" fmla="*/ 505 h 1136"/>
                <a:gd name="T70" fmla="*/ 1579 w 2501"/>
                <a:gd name="T71" fmla="*/ 505 h 1136"/>
                <a:gd name="T72" fmla="*/ 1975 w 2501"/>
                <a:gd name="T73" fmla="*/ 505 h 1136"/>
                <a:gd name="T74" fmla="*/ 2365 w 2501"/>
                <a:gd name="T75" fmla="*/ 506 h 1136"/>
                <a:gd name="T76" fmla="*/ 244 w 2501"/>
                <a:gd name="T77" fmla="*/ 380 h 1136"/>
                <a:gd name="T78" fmla="*/ 634 w 2501"/>
                <a:gd name="T79" fmla="*/ 378 h 1136"/>
                <a:gd name="T80" fmla="*/ 1033 w 2501"/>
                <a:gd name="T81" fmla="*/ 378 h 1136"/>
                <a:gd name="T82" fmla="*/ 1429 w 2501"/>
                <a:gd name="T83" fmla="*/ 378 h 1136"/>
                <a:gd name="T84" fmla="*/ 1819 w 2501"/>
                <a:gd name="T85" fmla="*/ 380 h 1136"/>
                <a:gd name="T86" fmla="*/ 2203 w 2501"/>
                <a:gd name="T87" fmla="*/ 380 h 1136"/>
                <a:gd name="T88" fmla="*/ 88 w 2501"/>
                <a:gd name="T89" fmla="*/ 253 h 1136"/>
                <a:gd name="T90" fmla="*/ 488 w 2501"/>
                <a:gd name="T91" fmla="*/ 253 h 1136"/>
                <a:gd name="T92" fmla="*/ 883 w 2501"/>
                <a:gd name="T93" fmla="*/ 253 h 1136"/>
                <a:gd name="T94" fmla="*/ 1273 w 2501"/>
                <a:gd name="T95" fmla="*/ 254 h 1136"/>
                <a:gd name="T96" fmla="*/ 1657 w 2501"/>
                <a:gd name="T97" fmla="*/ 254 h 1136"/>
                <a:gd name="T98" fmla="*/ 2047 w 2501"/>
                <a:gd name="T99" fmla="*/ 253 h 1136"/>
                <a:gd name="T100" fmla="*/ 2447 w 2501"/>
                <a:gd name="T101" fmla="*/ 253 h 1136"/>
                <a:gd name="T102" fmla="*/ 337 w 2501"/>
                <a:gd name="T103" fmla="*/ 126 h 1136"/>
                <a:gd name="T104" fmla="*/ 727 w 2501"/>
                <a:gd name="T105" fmla="*/ 127 h 1136"/>
                <a:gd name="T106" fmla="*/ 1111 w 2501"/>
                <a:gd name="T107" fmla="*/ 127 h 1136"/>
                <a:gd name="T108" fmla="*/ 1501 w 2501"/>
                <a:gd name="T109" fmla="*/ 126 h 1136"/>
                <a:gd name="T110" fmla="*/ 1901 w 2501"/>
                <a:gd name="T111" fmla="*/ 126 h 1136"/>
                <a:gd name="T112" fmla="*/ 2296 w 2501"/>
                <a:gd name="T113" fmla="*/ 126 h 1136"/>
                <a:gd name="T114" fmla="*/ 181 w 2501"/>
                <a:gd name="T115" fmla="*/ 2 h 1136"/>
                <a:gd name="T116" fmla="*/ 566 w 2501"/>
                <a:gd name="T117" fmla="*/ 2 h 1136"/>
                <a:gd name="T118" fmla="*/ 955 w 2501"/>
                <a:gd name="T119" fmla="*/ 0 h 1136"/>
                <a:gd name="T120" fmla="*/ 1355 w 2501"/>
                <a:gd name="T121" fmla="*/ 0 h 1136"/>
                <a:gd name="T122" fmla="*/ 1751 w 2501"/>
                <a:gd name="T123" fmla="*/ 0 h 1136"/>
                <a:gd name="T124" fmla="*/ 2140 w 2501"/>
                <a:gd name="T125" fmla="*/ 2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1" h="1136">
                  <a:moveTo>
                    <a:pt x="0" y="1135"/>
                  </a:moveTo>
                  <a:lnTo>
                    <a:pt x="6" y="1135"/>
                  </a:lnTo>
                  <a:lnTo>
                    <a:pt x="6" y="1136"/>
                  </a:lnTo>
                  <a:lnTo>
                    <a:pt x="0" y="1136"/>
                  </a:lnTo>
                  <a:lnTo>
                    <a:pt x="0" y="1135"/>
                  </a:lnTo>
                  <a:close/>
                  <a:moveTo>
                    <a:pt x="10" y="1135"/>
                  </a:moveTo>
                  <a:lnTo>
                    <a:pt x="16" y="1135"/>
                  </a:lnTo>
                  <a:lnTo>
                    <a:pt x="16" y="1136"/>
                  </a:lnTo>
                  <a:lnTo>
                    <a:pt x="10" y="1136"/>
                  </a:lnTo>
                  <a:lnTo>
                    <a:pt x="10" y="1135"/>
                  </a:lnTo>
                  <a:close/>
                  <a:moveTo>
                    <a:pt x="20" y="1135"/>
                  </a:moveTo>
                  <a:lnTo>
                    <a:pt x="25" y="1135"/>
                  </a:lnTo>
                  <a:lnTo>
                    <a:pt x="25" y="1136"/>
                  </a:lnTo>
                  <a:lnTo>
                    <a:pt x="20" y="1136"/>
                  </a:lnTo>
                  <a:lnTo>
                    <a:pt x="20" y="1135"/>
                  </a:lnTo>
                  <a:close/>
                  <a:moveTo>
                    <a:pt x="29" y="1135"/>
                  </a:moveTo>
                  <a:lnTo>
                    <a:pt x="35" y="1135"/>
                  </a:lnTo>
                  <a:lnTo>
                    <a:pt x="35" y="1136"/>
                  </a:lnTo>
                  <a:lnTo>
                    <a:pt x="29" y="1136"/>
                  </a:lnTo>
                  <a:lnTo>
                    <a:pt x="29" y="1135"/>
                  </a:lnTo>
                  <a:close/>
                  <a:moveTo>
                    <a:pt x="39" y="1135"/>
                  </a:moveTo>
                  <a:lnTo>
                    <a:pt x="45" y="1135"/>
                  </a:lnTo>
                  <a:lnTo>
                    <a:pt x="45" y="1136"/>
                  </a:lnTo>
                  <a:lnTo>
                    <a:pt x="39" y="1136"/>
                  </a:lnTo>
                  <a:lnTo>
                    <a:pt x="39" y="1135"/>
                  </a:lnTo>
                  <a:close/>
                  <a:moveTo>
                    <a:pt x="49" y="1135"/>
                  </a:moveTo>
                  <a:lnTo>
                    <a:pt x="55" y="1135"/>
                  </a:lnTo>
                  <a:lnTo>
                    <a:pt x="55" y="1136"/>
                  </a:lnTo>
                  <a:lnTo>
                    <a:pt x="49" y="1136"/>
                  </a:lnTo>
                  <a:lnTo>
                    <a:pt x="49" y="1135"/>
                  </a:lnTo>
                  <a:close/>
                  <a:moveTo>
                    <a:pt x="59" y="1135"/>
                  </a:moveTo>
                  <a:lnTo>
                    <a:pt x="64" y="1135"/>
                  </a:lnTo>
                  <a:lnTo>
                    <a:pt x="64" y="1136"/>
                  </a:lnTo>
                  <a:lnTo>
                    <a:pt x="59" y="1136"/>
                  </a:lnTo>
                  <a:lnTo>
                    <a:pt x="59" y="1135"/>
                  </a:lnTo>
                  <a:close/>
                  <a:moveTo>
                    <a:pt x="68" y="1135"/>
                  </a:moveTo>
                  <a:lnTo>
                    <a:pt x="74" y="1135"/>
                  </a:lnTo>
                  <a:lnTo>
                    <a:pt x="74" y="1136"/>
                  </a:lnTo>
                  <a:lnTo>
                    <a:pt x="68" y="1136"/>
                  </a:lnTo>
                  <a:lnTo>
                    <a:pt x="68" y="1135"/>
                  </a:lnTo>
                  <a:close/>
                  <a:moveTo>
                    <a:pt x="78" y="1135"/>
                  </a:moveTo>
                  <a:lnTo>
                    <a:pt x="84" y="1135"/>
                  </a:lnTo>
                  <a:lnTo>
                    <a:pt x="84" y="1136"/>
                  </a:lnTo>
                  <a:lnTo>
                    <a:pt x="78" y="1136"/>
                  </a:lnTo>
                  <a:lnTo>
                    <a:pt x="78" y="1135"/>
                  </a:lnTo>
                  <a:close/>
                  <a:moveTo>
                    <a:pt x="88" y="1135"/>
                  </a:moveTo>
                  <a:lnTo>
                    <a:pt x="94" y="1135"/>
                  </a:lnTo>
                  <a:lnTo>
                    <a:pt x="94" y="1136"/>
                  </a:lnTo>
                  <a:lnTo>
                    <a:pt x="88" y="1136"/>
                  </a:lnTo>
                  <a:lnTo>
                    <a:pt x="88" y="1135"/>
                  </a:lnTo>
                  <a:close/>
                  <a:moveTo>
                    <a:pt x="98" y="1135"/>
                  </a:moveTo>
                  <a:lnTo>
                    <a:pt x="103" y="1135"/>
                  </a:lnTo>
                  <a:lnTo>
                    <a:pt x="103" y="1136"/>
                  </a:lnTo>
                  <a:lnTo>
                    <a:pt x="98" y="1136"/>
                  </a:lnTo>
                  <a:lnTo>
                    <a:pt x="98" y="1135"/>
                  </a:lnTo>
                  <a:close/>
                  <a:moveTo>
                    <a:pt x="107" y="1135"/>
                  </a:moveTo>
                  <a:lnTo>
                    <a:pt x="113" y="1135"/>
                  </a:lnTo>
                  <a:lnTo>
                    <a:pt x="113" y="1136"/>
                  </a:lnTo>
                  <a:lnTo>
                    <a:pt x="107" y="1136"/>
                  </a:lnTo>
                  <a:lnTo>
                    <a:pt x="107" y="1135"/>
                  </a:lnTo>
                  <a:close/>
                  <a:moveTo>
                    <a:pt x="117" y="1135"/>
                  </a:moveTo>
                  <a:lnTo>
                    <a:pt x="123" y="1135"/>
                  </a:lnTo>
                  <a:lnTo>
                    <a:pt x="123" y="1136"/>
                  </a:lnTo>
                  <a:lnTo>
                    <a:pt x="117" y="1136"/>
                  </a:lnTo>
                  <a:lnTo>
                    <a:pt x="117" y="1135"/>
                  </a:lnTo>
                  <a:close/>
                  <a:moveTo>
                    <a:pt x="127" y="1135"/>
                  </a:moveTo>
                  <a:lnTo>
                    <a:pt x="133" y="1135"/>
                  </a:lnTo>
                  <a:lnTo>
                    <a:pt x="133" y="1136"/>
                  </a:lnTo>
                  <a:lnTo>
                    <a:pt x="127" y="1136"/>
                  </a:lnTo>
                  <a:lnTo>
                    <a:pt x="127" y="1135"/>
                  </a:lnTo>
                  <a:close/>
                  <a:moveTo>
                    <a:pt x="137" y="1135"/>
                  </a:moveTo>
                  <a:lnTo>
                    <a:pt x="142" y="1135"/>
                  </a:lnTo>
                  <a:lnTo>
                    <a:pt x="142" y="1136"/>
                  </a:lnTo>
                  <a:lnTo>
                    <a:pt x="137" y="1136"/>
                  </a:lnTo>
                  <a:lnTo>
                    <a:pt x="137" y="1135"/>
                  </a:lnTo>
                  <a:close/>
                  <a:moveTo>
                    <a:pt x="146" y="1135"/>
                  </a:moveTo>
                  <a:lnTo>
                    <a:pt x="152" y="1135"/>
                  </a:lnTo>
                  <a:lnTo>
                    <a:pt x="152" y="1136"/>
                  </a:lnTo>
                  <a:lnTo>
                    <a:pt x="146" y="1136"/>
                  </a:lnTo>
                  <a:lnTo>
                    <a:pt x="146" y="1135"/>
                  </a:lnTo>
                  <a:close/>
                  <a:moveTo>
                    <a:pt x="156" y="1135"/>
                  </a:moveTo>
                  <a:lnTo>
                    <a:pt x="162" y="1135"/>
                  </a:lnTo>
                  <a:lnTo>
                    <a:pt x="162" y="1136"/>
                  </a:lnTo>
                  <a:lnTo>
                    <a:pt x="156" y="1136"/>
                  </a:lnTo>
                  <a:lnTo>
                    <a:pt x="156" y="1135"/>
                  </a:lnTo>
                  <a:close/>
                  <a:moveTo>
                    <a:pt x="166" y="1135"/>
                  </a:moveTo>
                  <a:lnTo>
                    <a:pt x="172" y="1135"/>
                  </a:lnTo>
                  <a:lnTo>
                    <a:pt x="172" y="1136"/>
                  </a:lnTo>
                  <a:lnTo>
                    <a:pt x="166" y="1136"/>
                  </a:lnTo>
                  <a:lnTo>
                    <a:pt x="166" y="1135"/>
                  </a:lnTo>
                  <a:close/>
                  <a:moveTo>
                    <a:pt x="176" y="1135"/>
                  </a:moveTo>
                  <a:lnTo>
                    <a:pt x="181" y="1135"/>
                  </a:lnTo>
                  <a:lnTo>
                    <a:pt x="181" y="1136"/>
                  </a:lnTo>
                  <a:lnTo>
                    <a:pt x="176" y="1136"/>
                  </a:lnTo>
                  <a:lnTo>
                    <a:pt x="176" y="1135"/>
                  </a:lnTo>
                  <a:close/>
                  <a:moveTo>
                    <a:pt x="185" y="1135"/>
                  </a:moveTo>
                  <a:lnTo>
                    <a:pt x="191" y="1135"/>
                  </a:lnTo>
                  <a:lnTo>
                    <a:pt x="191" y="1136"/>
                  </a:lnTo>
                  <a:lnTo>
                    <a:pt x="185" y="1136"/>
                  </a:lnTo>
                  <a:lnTo>
                    <a:pt x="185" y="1135"/>
                  </a:lnTo>
                  <a:close/>
                  <a:moveTo>
                    <a:pt x="195" y="1135"/>
                  </a:moveTo>
                  <a:lnTo>
                    <a:pt x="201" y="1135"/>
                  </a:lnTo>
                  <a:lnTo>
                    <a:pt x="201" y="1136"/>
                  </a:lnTo>
                  <a:lnTo>
                    <a:pt x="195" y="1136"/>
                  </a:lnTo>
                  <a:lnTo>
                    <a:pt x="195" y="1135"/>
                  </a:lnTo>
                  <a:close/>
                  <a:moveTo>
                    <a:pt x="205" y="1135"/>
                  </a:moveTo>
                  <a:lnTo>
                    <a:pt x="210" y="1135"/>
                  </a:lnTo>
                  <a:lnTo>
                    <a:pt x="210" y="1136"/>
                  </a:lnTo>
                  <a:lnTo>
                    <a:pt x="205" y="1136"/>
                  </a:lnTo>
                  <a:lnTo>
                    <a:pt x="205" y="1135"/>
                  </a:lnTo>
                  <a:close/>
                  <a:moveTo>
                    <a:pt x="215" y="1135"/>
                  </a:moveTo>
                  <a:lnTo>
                    <a:pt x="220" y="1135"/>
                  </a:lnTo>
                  <a:lnTo>
                    <a:pt x="220" y="1136"/>
                  </a:lnTo>
                  <a:lnTo>
                    <a:pt x="215" y="1136"/>
                  </a:lnTo>
                  <a:lnTo>
                    <a:pt x="215" y="1135"/>
                  </a:lnTo>
                  <a:close/>
                  <a:moveTo>
                    <a:pt x="224" y="1135"/>
                  </a:moveTo>
                  <a:lnTo>
                    <a:pt x="230" y="1135"/>
                  </a:lnTo>
                  <a:lnTo>
                    <a:pt x="230" y="1136"/>
                  </a:lnTo>
                  <a:lnTo>
                    <a:pt x="224" y="1136"/>
                  </a:lnTo>
                  <a:lnTo>
                    <a:pt x="224" y="1135"/>
                  </a:lnTo>
                  <a:close/>
                  <a:moveTo>
                    <a:pt x="234" y="1135"/>
                  </a:moveTo>
                  <a:lnTo>
                    <a:pt x="240" y="1135"/>
                  </a:lnTo>
                  <a:lnTo>
                    <a:pt x="240" y="1136"/>
                  </a:lnTo>
                  <a:lnTo>
                    <a:pt x="234" y="1136"/>
                  </a:lnTo>
                  <a:lnTo>
                    <a:pt x="234" y="1135"/>
                  </a:lnTo>
                  <a:close/>
                  <a:moveTo>
                    <a:pt x="244" y="1135"/>
                  </a:moveTo>
                  <a:lnTo>
                    <a:pt x="249" y="1135"/>
                  </a:lnTo>
                  <a:lnTo>
                    <a:pt x="249" y="1136"/>
                  </a:lnTo>
                  <a:lnTo>
                    <a:pt x="244" y="1136"/>
                  </a:lnTo>
                  <a:lnTo>
                    <a:pt x="244" y="1135"/>
                  </a:lnTo>
                  <a:close/>
                  <a:moveTo>
                    <a:pt x="254" y="1135"/>
                  </a:moveTo>
                  <a:lnTo>
                    <a:pt x="259" y="1135"/>
                  </a:lnTo>
                  <a:lnTo>
                    <a:pt x="259" y="1136"/>
                  </a:lnTo>
                  <a:lnTo>
                    <a:pt x="254" y="1136"/>
                  </a:lnTo>
                  <a:lnTo>
                    <a:pt x="254" y="1135"/>
                  </a:lnTo>
                  <a:close/>
                  <a:moveTo>
                    <a:pt x="263" y="1135"/>
                  </a:moveTo>
                  <a:lnTo>
                    <a:pt x="269" y="1135"/>
                  </a:lnTo>
                  <a:lnTo>
                    <a:pt x="269" y="1136"/>
                  </a:lnTo>
                  <a:lnTo>
                    <a:pt x="263" y="1136"/>
                  </a:lnTo>
                  <a:lnTo>
                    <a:pt x="263" y="1135"/>
                  </a:lnTo>
                  <a:close/>
                  <a:moveTo>
                    <a:pt x="273" y="1135"/>
                  </a:moveTo>
                  <a:lnTo>
                    <a:pt x="279" y="1135"/>
                  </a:lnTo>
                  <a:lnTo>
                    <a:pt x="279" y="1136"/>
                  </a:lnTo>
                  <a:lnTo>
                    <a:pt x="273" y="1136"/>
                  </a:lnTo>
                  <a:lnTo>
                    <a:pt x="273" y="1135"/>
                  </a:lnTo>
                  <a:close/>
                  <a:moveTo>
                    <a:pt x="283" y="1135"/>
                  </a:moveTo>
                  <a:lnTo>
                    <a:pt x="288" y="1135"/>
                  </a:lnTo>
                  <a:lnTo>
                    <a:pt x="288" y="1136"/>
                  </a:lnTo>
                  <a:lnTo>
                    <a:pt x="283" y="1136"/>
                  </a:lnTo>
                  <a:lnTo>
                    <a:pt x="283" y="1135"/>
                  </a:lnTo>
                  <a:close/>
                  <a:moveTo>
                    <a:pt x="293" y="1135"/>
                  </a:moveTo>
                  <a:lnTo>
                    <a:pt x="298" y="1135"/>
                  </a:lnTo>
                  <a:lnTo>
                    <a:pt x="298" y="1136"/>
                  </a:lnTo>
                  <a:lnTo>
                    <a:pt x="293" y="1136"/>
                  </a:lnTo>
                  <a:lnTo>
                    <a:pt x="293" y="1135"/>
                  </a:lnTo>
                  <a:close/>
                  <a:moveTo>
                    <a:pt x="302" y="1135"/>
                  </a:moveTo>
                  <a:lnTo>
                    <a:pt x="308" y="1135"/>
                  </a:lnTo>
                  <a:lnTo>
                    <a:pt x="308" y="1136"/>
                  </a:lnTo>
                  <a:lnTo>
                    <a:pt x="302" y="1136"/>
                  </a:lnTo>
                  <a:lnTo>
                    <a:pt x="302" y="1135"/>
                  </a:lnTo>
                  <a:close/>
                  <a:moveTo>
                    <a:pt x="312" y="1135"/>
                  </a:moveTo>
                  <a:lnTo>
                    <a:pt x="318" y="1135"/>
                  </a:lnTo>
                  <a:lnTo>
                    <a:pt x="318" y="1136"/>
                  </a:lnTo>
                  <a:lnTo>
                    <a:pt x="312" y="1136"/>
                  </a:lnTo>
                  <a:lnTo>
                    <a:pt x="312" y="1135"/>
                  </a:lnTo>
                  <a:close/>
                  <a:moveTo>
                    <a:pt x="322" y="1135"/>
                  </a:moveTo>
                  <a:lnTo>
                    <a:pt x="327" y="1135"/>
                  </a:lnTo>
                  <a:lnTo>
                    <a:pt x="327" y="1136"/>
                  </a:lnTo>
                  <a:lnTo>
                    <a:pt x="322" y="1136"/>
                  </a:lnTo>
                  <a:lnTo>
                    <a:pt x="322" y="1135"/>
                  </a:lnTo>
                  <a:close/>
                  <a:moveTo>
                    <a:pt x="332" y="1135"/>
                  </a:moveTo>
                  <a:lnTo>
                    <a:pt x="337" y="1135"/>
                  </a:lnTo>
                  <a:lnTo>
                    <a:pt x="337" y="1136"/>
                  </a:lnTo>
                  <a:lnTo>
                    <a:pt x="332" y="1136"/>
                  </a:lnTo>
                  <a:lnTo>
                    <a:pt x="332" y="1135"/>
                  </a:lnTo>
                  <a:close/>
                  <a:moveTo>
                    <a:pt x="341" y="1135"/>
                  </a:moveTo>
                  <a:lnTo>
                    <a:pt x="347" y="1135"/>
                  </a:lnTo>
                  <a:lnTo>
                    <a:pt x="347" y="1136"/>
                  </a:lnTo>
                  <a:lnTo>
                    <a:pt x="341" y="1136"/>
                  </a:lnTo>
                  <a:lnTo>
                    <a:pt x="341" y="1135"/>
                  </a:lnTo>
                  <a:close/>
                  <a:moveTo>
                    <a:pt x="351" y="1135"/>
                  </a:moveTo>
                  <a:lnTo>
                    <a:pt x="357" y="1135"/>
                  </a:lnTo>
                  <a:lnTo>
                    <a:pt x="357" y="1136"/>
                  </a:lnTo>
                  <a:lnTo>
                    <a:pt x="351" y="1136"/>
                  </a:lnTo>
                  <a:lnTo>
                    <a:pt x="351" y="1135"/>
                  </a:lnTo>
                  <a:close/>
                  <a:moveTo>
                    <a:pt x="361" y="1135"/>
                  </a:moveTo>
                  <a:lnTo>
                    <a:pt x="366" y="1135"/>
                  </a:lnTo>
                  <a:lnTo>
                    <a:pt x="366" y="1136"/>
                  </a:lnTo>
                  <a:lnTo>
                    <a:pt x="361" y="1136"/>
                  </a:lnTo>
                  <a:lnTo>
                    <a:pt x="361" y="1135"/>
                  </a:lnTo>
                  <a:close/>
                  <a:moveTo>
                    <a:pt x="371" y="1135"/>
                  </a:moveTo>
                  <a:lnTo>
                    <a:pt x="376" y="1135"/>
                  </a:lnTo>
                  <a:lnTo>
                    <a:pt x="376" y="1136"/>
                  </a:lnTo>
                  <a:lnTo>
                    <a:pt x="371" y="1136"/>
                  </a:lnTo>
                  <a:lnTo>
                    <a:pt x="371" y="1135"/>
                  </a:lnTo>
                  <a:close/>
                  <a:moveTo>
                    <a:pt x="380" y="1135"/>
                  </a:moveTo>
                  <a:lnTo>
                    <a:pt x="386" y="1135"/>
                  </a:lnTo>
                  <a:lnTo>
                    <a:pt x="386" y="1136"/>
                  </a:lnTo>
                  <a:lnTo>
                    <a:pt x="380" y="1136"/>
                  </a:lnTo>
                  <a:lnTo>
                    <a:pt x="380" y="1135"/>
                  </a:lnTo>
                  <a:close/>
                  <a:moveTo>
                    <a:pt x="390" y="1135"/>
                  </a:moveTo>
                  <a:lnTo>
                    <a:pt x="396" y="1135"/>
                  </a:lnTo>
                  <a:lnTo>
                    <a:pt x="396" y="1136"/>
                  </a:lnTo>
                  <a:lnTo>
                    <a:pt x="390" y="1136"/>
                  </a:lnTo>
                  <a:lnTo>
                    <a:pt x="390" y="1135"/>
                  </a:lnTo>
                  <a:close/>
                  <a:moveTo>
                    <a:pt x="400" y="1135"/>
                  </a:moveTo>
                  <a:lnTo>
                    <a:pt x="405" y="1135"/>
                  </a:lnTo>
                  <a:lnTo>
                    <a:pt x="405" y="1136"/>
                  </a:lnTo>
                  <a:lnTo>
                    <a:pt x="400" y="1136"/>
                  </a:lnTo>
                  <a:lnTo>
                    <a:pt x="400" y="1135"/>
                  </a:lnTo>
                  <a:close/>
                  <a:moveTo>
                    <a:pt x="410" y="1135"/>
                  </a:moveTo>
                  <a:lnTo>
                    <a:pt x="415" y="1135"/>
                  </a:lnTo>
                  <a:lnTo>
                    <a:pt x="415" y="1136"/>
                  </a:lnTo>
                  <a:lnTo>
                    <a:pt x="410" y="1136"/>
                  </a:lnTo>
                  <a:lnTo>
                    <a:pt x="410" y="1135"/>
                  </a:lnTo>
                  <a:close/>
                  <a:moveTo>
                    <a:pt x="419" y="1135"/>
                  </a:moveTo>
                  <a:lnTo>
                    <a:pt x="425" y="1135"/>
                  </a:lnTo>
                  <a:lnTo>
                    <a:pt x="425" y="1136"/>
                  </a:lnTo>
                  <a:lnTo>
                    <a:pt x="419" y="1136"/>
                  </a:lnTo>
                  <a:lnTo>
                    <a:pt x="419" y="1135"/>
                  </a:lnTo>
                  <a:close/>
                  <a:moveTo>
                    <a:pt x="429" y="1135"/>
                  </a:moveTo>
                  <a:lnTo>
                    <a:pt x="435" y="1135"/>
                  </a:lnTo>
                  <a:lnTo>
                    <a:pt x="435" y="1136"/>
                  </a:lnTo>
                  <a:lnTo>
                    <a:pt x="429" y="1136"/>
                  </a:lnTo>
                  <a:lnTo>
                    <a:pt x="429" y="1135"/>
                  </a:lnTo>
                  <a:close/>
                  <a:moveTo>
                    <a:pt x="439" y="1135"/>
                  </a:moveTo>
                  <a:lnTo>
                    <a:pt x="444" y="1135"/>
                  </a:lnTo>
                  <a:lnTo>
                    <a:pt x="444" y="1136"/>
                  </a:lnTo>
                  <a:lnTo>
                    <a:pt x="439" y="1136"/>
                  </a:lnTo>
                  <a:lnTo>
                    <a:pt x="439" y="1135"/>
                  </a:lnTo>
                  <a:close/>
                  <a:moveTo>
                    <a:pt x="449" y="1135"/>
                  </a:moveTo>
                  <a:lnTo>
                    <a:pt x="454" y="1135"/>
                  </a:lnTo>
                  <a:lnTo>
                    <a:pt x="454" y="1136"/>
                  </a:lnTo>
                  <a:lnTo>
                    <a:pt x="449" y="1136"/>
                  </a:lnTo>
                  <a:lnTo>
                    <a:pt x="449" y="1135"/>
                  </a:lnTo>
                  <a:close/>
                  <a:moveTo>
                    <a:pt x="458" y="1135"/>
                  </a:moveTo>
                  <a:lnTo>
                    <a:pt x="464" y="1135"/>
                  </a:lnTo>
                  <a:lnTo>
                    <a:pt x="464" y="1136"/>
                  </a:lnTo>
                  <a:lnTo>
                    <a:pt x="458" y="1136"/>
                  </a:lnTo>
                  <a:lnTo>
                    <a:pt x="458" y="1135"/>
                  </a:lnTo>
                  <a:close/>
                  <a:moveTo>
                    <a:pt x="468" y="1135"/>
                  </a:moveTo>
                  <a:lnTo>
                    <a:pt x="474" y="1135"/>
                  </a:lnTo>
                  <a:lnTo>
                    <a:pt x="474" y="1136"/>
                  </a:lnTo>
                  <a:lnTo>
                    <a:pt x="468" y="1136"/>
                  </a:lnTo>
                  <a:lnTo>
                    <a:pt x="468" y="1135"/>
                  </a:lnTo>
                  <a:close/>
                  <a:moveTo>
                    <a:pt x="478" y="1135"/>
                  </a:moveTo>
                  <a:lnTo>
                    <a:pt x="483" y="1135"/>
                  </a:lnTo>
                  <a:lnTo>
                    <a:pt x="483" y="1136"/>
                  </a:lnTo>
                  <a:lnTo>
                    <a:pt x="478" y="1136"/>
                  </a:lnTo>
                  <a:lnTo>
                    <a:pt x="478" y="1135"/>
                  </a:lnTo>
                  <a:close/>
                  <a:moveTo>
                    <a:pt x="488" y="1135"/>
                  </a:moveTo>
                  <a:lnTo>
                    <a:pt x="493" y="1135"/>
                  </a:lnTo>
                  <a:lnTo>
                    <a:pt x="493" y="1136"/>
                  </a:lnTo>
                  <a:lnTo>
                    <a:pt x="488" y="1136"/>
                  </a:lnTo>
                  <a:lnTo>
                    <a:pt x="488" y="1135"/>
                  </a:lnTo>
                  <a:close/>
                  <a:moveTo>
                    <a:pt x="497" y="1135"/>
                  </a:moveTo>
                  <a:lnTo>
                    <a:pt x="503" y="1135"/>
                  </a:lnTo>
                  <a:lnTo>
                    <a:pt x="503" y="1136"/>
                  </a:lnTo>
                  <a:lnTo>
                    <a:pt x="497" y="1136"/>
                  </a:lnTo>
                  <a:lnTo>
                    <a:pt x="497" y="1135"/>
                  </a:lnTo>
                  <a:close/>
                  <a:moveTo>
                    <a:pt x="507" y="1135"/>
                  </a:moveTo>
                  <a:lnTo>
                    <a:pt x="513" y="1135"/>
                  </a:lnTo>
                  <a:lnTo>
                    <a:pt x="513" y="1136"/>
                  </a:lnTo>
                  <a:lnTo>
                    <a:pt x="507" y="1136"/>
                  </a:lnTo>
                  <a:lnTo>
                    <a:pt x="507" y="1135"/>
                  </a:lnTo>
                  <a:close/>
                  <a:moveTo>
                    <a:pt x="517" y="1135"/>
                  </a:moveTo>
                  <a:lnTo>
                    <a:pt x="522" y="1135"/>
                  </a:lnTo>
                  <a:lnTo>
                    <a:pt x="522" y="1136"/>
                  </a:lnTo>
                  <a:lnTo>
                    <a:pt x="517" y="1136"/>
                  </a:lnTo>
                  <a:lnTo>
                    <a:pt x="517" y="1135"/>
                  </a:lnTo>
                  <a:close/>
                  <a:moveTo>
                    <a:pt x="527" y="1135"/>
                  </a:moveTo>
                  <a:lnTo>
                    <a:pt x="532" y="1135"/>
                  </a:lnTo>
                  <a:lnTo>
                    <a:pt x="532" y="1136"/>
                  </a:lnTo>
                  <a:lnTo>
                    <a:pt x="527" y="1136"/>
                  </a:lnTo>
                  <a:lnTo>
                    <a:pt x="527" y="1135"/>
                  </a:lnTo>
                  <a:close/>
                  <a:moveTo>
                    <a:pt x="536" y="1135"/>
                  </a:moveTo>
                  <a:lnTo>
                    <a:pt x="542" y="1135"/>
                  </a:lnTo>
                  <a:lnTo>
                    <a:pt x="542" y="1136"/>
                  </a:lnTo>
                  <a:lnTo>
                    <a:pt x="536" y="1136"/>
                  </a:lnTo>
                  <a:lnTo>
                    <a:pt x="536" y="1135"/>
                  </a:lnTo>
                  <a:close/>
                  <a:moveTo>
                    <a:pt x="546" y="1135"/>
                  </a:moveTo>
                  <a:lnTo>
                    <a:pt x="552" y="1135"/>
                  </a:lnTo>
                  <a:lnTo>
                    <a:pt x="552" y="1136"/>
                  </a:lnTo>
                  <a:lnTo>
                    <a:pt x="546" y="1136"/>
                  </a:lnTo>
                  <a:lnTo>
                    <a:pt x="546" y="1135"/>
                  </a:lnTo>
                  <a:close/>
                  <a:moveTo>
                    <a:pt x="556" y="1135"/>
                  </a:moveTo>
                  <a:lnTo>
                    <a:pt x="561" y="1135"/>
                  </a:lnTo>
                  <a:lnTo>
                    <a:pt x="561" y="1136"/>
                  </a:lnTo>
                  <a:lnTo>
                    <a:pt x="556" y="1136"/>
                  </a:lnTo>
                  <a:lnTo>
                    <a:pt x="556" y="1135"/>
                  </a:lnTo>
                  <a:close/>
                  <a:moveTo>
                    <a:pt x="566" y="1135"/>
                  </a:moveTo>
                  <a:lnTo>
                    <a:pt x="571" y="1135"/>
                  </a:lnTo>
                  <a:lnTo>
                    <a:pt x="571" y="1136"/>
                  </a:lnTo>
                  <a:lnTo>
                    <a:pt x="566" y="1136"/>
                  </a:lnTo>
                  <a:lnTo>
                    <a:pt x="566" y="1135"/>
                  </a:lnTo>
                  <a:close/>
                  <a:moveTo>
                    <a:pt x="575" y="1135"/>
                  </a:moveTo>
                  <a:lnTo>
                    <a:pt x="581" y="1135"/>
                  </a:lnTo>
                  <a:lnTo>
                    <a:pt x="581" y="1136"/>
                  </a:lnTo>
                  <a:lnTo>
                    <a:pt x="575" y="1136"/>
                  </a:lnTo>
                  <a:lnTo>
                    <a:pt x="575" y="1135"/>
                  </a:lnTo>
                  <a:close/>
                  <a:moveTo>
                    <a:pt x="585" y="1135"/>
                  </a:moveTo>
                  <a:lnTo>
                    <a:pt x="591" y="1135"/>
                  </a:lnTo>
                  <a:lnTo>
                    <a:pt x="591" y="1136"/>
                  </a:lnTo>
                  <a:lnTo>
                    <a:pt x="585" y="1136"/>
                  </a:lnTo>
                  <a:lnTo>
                    <a:pt x="585" y="1135"/>
                  </a:lnTo>
                  <a:close/>
                  <a:moveTo>
                    <a:pt x="595" y="1135"/>
                  </a:moveTo>
                  <a:lnTo>
                    <a:pt x="600" y="1135"/>
                  </a:lnTo>
                  <a:lnTo>
                    <a:pt x="600" y="1136"/>
                  </a:lnTo>
                  <a:lnTo>
                    <a:pt x="595" y="1136"/>
                  </a:lnTo>
                  <a:lnTo>
                    <a:pt x="595" y="1135"/>
                  </a:lnTo>
                  <a:close/>
                  <a:moveTo>
                    <a:pt x="605" y="1135"/>
                  </a:moveTo>
                  <a:lnTo>
                    <a:pt x="610" y="1135"/>
                  </a:lnTo>
                  <a:lnTo>
                    <a:pt x="610" y="1136"/>
                  </a:lnTo>
                  <a:lnTo>
                    <a:pt x="605" y="1136"/>
                  </a:lnTo>
                  <a:lnTo>
                    <a:pt x="605" y="1135"/>
                  </a:lnTo>
                  <a:close/>
                  <a:moveTo>
                    <a:pt x="614" y="1135"/>
                  </a:moveTo>
                  <a:lnTo>
                    <a:pt x="620" y="1135"/>
                  </a:lnTo>
                  <a:lnTo>
                    <a:pt x="620" y="1136"/>
                  </a:lnTo>
                  <a:lnTo>
                    <a:pt x="614" y="1136"/>
                  </a:lnTo>
                  <a:lnTo>
                    <a:pt x="614" y="1135"/>
                  </a:lnTo>
                  <a:close/>
                  <a:moveTo>
                    <a:pt x="624" y="1135"/>
                  </a:moveTo>
                  <a:lnTo>
                    <a:pt x="630" y="1135"/>
                  </a:lnTo>
                  <a:lnTo>
                    <a:pt x="630" y="1136"/>
                  </a:lnTo>
                  <a:lnTo>
                    <a:pt x="624" y="1136"/>
                  </a:lnTo>
                  <a:lnTo>
                    <a:pt x="624" y="1135"/>
                  </a:lnTo>
                  <a:close/>
                  <a:moveTo>
                    <a:pt x="634" y="1135"/>
                  </a:moveTo>
                  <a:lnTo>
                    <a:pt x="639" y="1135"/>
                  </a:lnTo>
                  <a:lnTo>
                    <a:pt x="639" y="1136"/>
                  </a:lnTo>
                  <a:lnTo>
                    <a:pt x="634" y="1136"/>
                  </a:lnTo>
                  <a:lnTo>
                    <a:pt x="634" y="1135"/>
                  </a:lnTo>
                  <a:close/>
                  <a:moveTo>
                    <a:pt x="644" y="1135"/>
                  </a:moveTo>
                  <a:lnTo>
                    <a:pt x="649" y="1135"/>
                  </a:lnTo>
                  <a:lnTo>
                    <a:pt x="649" y="1136"/>
                  </a:lnTo>
                  <a:lnTo>
                    <a:pt x="644" y="1136"/>
                  </a:lnTo>
                  <a:lnTo>
                    <a:pt x="644" y="1135"/>
                  </a:lnTo>
                  <a:close/>
                  <a:moveTo>
                    <a:pt x="653" y="1135"/>
                  </a:moveTo>
                  <a:lnTo>
                    <a:pt x="659" y="1135"/>
                  </a:lnTo>
                  <a:lnTo>
                    <a:pt x="659" y="1136"/>
                  </a:lnTo>
                  <a:lnTo>
                    <a:pt x="653" y="1136"/>
                  </a:lnTo>
                  <a:lnTo>
                    <a:pt x="653" y="1135"/>
                  </a:lnTo>
                  <a:close/>
                  <a:moveTo>
                    <a:pt x="663" y="1135"/>
                  </a:moveTo>
                  <a:lnTo>
                    <a:pt x="669" y="1135"/>
                  </a:lnTo>
                  <a:lnTo>
                    <a:pt x="669" y="1136"/>
                  </a:lnTo>
                  <a:lnTo>
                    <a:pt x="663" y="1136"/>
                  </a:lnTo>
                  <a:lnTo>
                    <a:pt x="663" y="1135"/>
                  </a:lnTo>
                  <a:close/>
                  <a:moveTo>
                    <a:pt x="673" y="1135"/>
                  </a:moveTo>
                  <a:lnTo>
                    <a:pt x="678" y="1135"/>
                  </a:lnTo>
                  <a:lnTo>
                    <a:pt x="678" y="1136"/>
                  </a:lnTo>
                  <a:lnTo>
                    <a:pt x="673" y="1136"/>
                  </a:lnTo>
                  <a:lnTo>
                    <a:pt x="673" y="1135"/>
                  </a:lnTo>
                  <a:close/>
                  <a:moveTo>
                    <a:pt x="683" y="1135"/>
                  </a:moveTo>
                  <a:lnTo>
                    <a:pt x="688" y="1135"/>
                  </a:lnTo>
                  <a:lnTo>
                    <a:pt x="688" y="1136"/>
                  </a:lnTo>
                  <a:lnTo>
                    <a:pt x="683" y="1136"/>
                  </a:lnTo>
                  <a:lnTo>
                    <a:pt x="683" y="1135"/>
                  </a:lnTo>
                  <a:close/>
                  <a:moveTo>
                    <a:pt x="692" y="1135"/>
                  </a:moveTo>
                  <a:lnTo>
                    <a:pt x="698" y="1135"/>
                  </a:lnTo>
                  <a:lnTo>
                    <a:pt x="698" y="1136"/>
                  </a:lnTo>
                  <a:lnTo>
                    <a:pt x="692" y="1136"/>
                  </a:lnTo>
                  <a:lnTo>
                    <a:pt x="692" y="1135"/>
                  </a:lnTo>
                  <a:close/>
                  <a:moveTo>
                    <a:pt x="702" y="1135"/>
                  </a:moveTo>
                  <a:lnTo>
                    <a:pt x="708" y="1135"/>
                  </a:lnTo>
                  <a:lnTo>
                    <a:pt x="708" y="1136"/>
                  </a:lnTo>
                  <a:lnTo>
                    <a:pt x="702" y="1136"/>
                  </a:lnTo>
                  <a:lnTo>
                    <a:pt x="702" y="1135"/>
                  </a:lnTo>
                  <a:close/>
                  <a:moveTo>
                    <a:pt x="712" y="1135"/>
                  </a:moveTo>
                  <a:lnTo>
                    <a:pt x="717" y="1135"/>
                  </a:lnTo>
                  <a:lnTo>
                    <a:pt x="717" y="1136"/>
                  </a:lnTo>
                  <a:lnTo>
                    <a:pt x="712" y="1136"/>
                  </a:lnTo>
                  <a:lnTo>
                    <a:pt x="712" y="1135"/>
                  </a:lnTo>
                  <a:close/>
                  <a:moveTo>
                    <a:pt x="722" y="1135"/>
                  </a:moveTo>
                  <a:lnTo>
                    <a:pt x="727" y="1135"/>
                  </a:lnTo>
                  <a:lnTo>
                    <a:pt x="727" y="1136"/>
                  </a:lnTo>
                  <a:lnTo>
                    <a:pt x="722" y="1136"/>
                  </a:lnTo>
                  <a:lnTo>
                    <a:pt x="722" y="1135"/>
                  </a:lnTo>
                  <a:close/>
                  <a:moveTo>
                    <a:pt x="731" y="1135"/>
                  </a:moveTo>
                  <a:lnTo>
                    <a:pt x="737" y="1135"/>
                  </a:lnTo>
                  <a:lnTo>
                    <a:pt x="737" y="1136"/>
                  </a:lnTo>
                  <a:lnTo>
                    <a:pt x="731" y="1136"/>
                  </a:lnTo>
                  <a:lnTo>
                    <a:pt x="731" y="1135"/>
                  </a:lnTo>
                  <a:close/>
                  <a:moveTo>
                    <a:pt x="741" y="1135"/>
                  </a:moveTo>
                  <a:lnTo>
                    <a:pt x="747" y="1135"/>
                  </a:lnTo>
                  <a:lnTo>
                    <a:pt x="747" y="1136"/>
                  </a:lnTo>
                  <a:lnTo>
                    <a:pt x="741" y="1136"/>
                  </a:lnTo>
                  <a:lnTo>
                    <a:pt x="741" y="1135"/>
                  </a:lnTo>
                  <a:close/>
                  <a:moveTo>
                    <a:pt x="751" y="1135"/>
                  </a:moveTo>
                  <a:lnTo>
                    <a:pt x="756" y="1135"/>
                  </a:lnTo>
                  <a:lnTo>
                    <a:pt x="756" y="1136"/>
                  </a:lnTo>
                  <a:lnTo>
                    <a:pt x="751" y="1136"/>
                  </a:lnTo>
                  <a:lnTo>
                    <a:pt x="751" y="1135"/>
                  </a:lnTo>
                  <a:close/>
                  <a:moveTo>
                    <a:pt x="761" y="1135"/>
                  </a:moveTo>
                  <a:lnTo>
                    <a:pt x="766" y="1135"/>
                  </a:lnTo>
                  <a:lnTo>
                    <a:pt x="766" y="1136"/>
                  </a:lnTo>
                  <a:lnTo>
                    <a:pt x="761" y="1136"/>
                  </a:lnTo>
                  <a:lnTo>
                    <a:pt x="761" y="1135"/>
                  </a:lnTo>
                  <a:close/>
                  <a:moveTo>
                    <a:pt x="770" y="1135"/>
                  </a:moveTo>
                  <a:lnTo>
                    <a:pt x="776" y="1135"/>
                  </a:lnTo>
                  <a:lnTo>
                    <a:pt x="776" y="1136"/>
                  </a:lnTo>
                  <a:lnTo>
                    <a:pt x="770" y="1136"/>
                  </a:lnTo>
                  <a:lnTo>
                    <a:pt x="770" y="1135"/>
                  </a:lnTo>
                  <a:close/>
                  <a:moveTo>
                    <a:pt x="780" y="1135"/>
                  </a:moveTo>
                  <a:lnTo>
                    <a:pt x="786" y="1135"/>
                  </a:lnTo>
                  <a:lnTo>
                    <a:pt x="786" y="1136"/>
                  </a:lnTo>
                  <a:lnTo>
                    <a:pt x="780" y="1136"/>
                  </a:lnTo>
                  <a:lnTo>
                    <a:pt x="780" y="1135"/>
                  </a:lnTo>
                  <a:close/>
                  <a:moveTo>
                    <a:pt x="790" y="1135"/>
                  </a:moveTo>
                  <a:lnTo>
                    <a:pt x="795" y="1135"/>
                  </a:lnTo>
                  <a:lnTo>
                    <a:pt x="795" y="1136"/>
                  </a:lnTo>
                  <a:lnTo>
                    <a:pt x="790" y="1136"/>
                  </a:lnTo>
                  <a:lnTo>
                    <a:pt x="790" y="1135"/>
                  </a:lnTo>
                  <a:close/>
                  <a:moveTo>
                    <a:pt x="799" y="1135"/>
                  </a:moveTo>
                  <a:lnTo>
                    <a:pt x="805" y="1135"/>
                  </a:lnTo>
                  <a:lnTo>
                    <a:pt x="805" y="1136"/>
                  </a:lnTo>
                  <a:lnTo>
                    <a:pt x="799" y="1136"/>
                  </a:lnTo>
                  <a:lnTo>
                    <a:pt x="799" y="1135"/>
                  </a:lnTo>
                  <a:close/>
                  <a:moveTo>
                    <a:pt x="809" y="1135"/>
                  </a:moveTo>
                  <a:lnTo>
                    <a:pt x="815" y="1135"/>
                  </a:lnTo>
                  <a:lnTo>
                    <a:pt x="815" y="1136"/>
                  </a:lnTo>
                  <a:lnTo>
                    <a:pt x="809" y="1136"/>
                  </a:lnTo>
                  <a:lnTo>
                    <a:pt x="809" y="1135"/>
                  </a:lnTo>
                  <a:close/>
                  <a:moveTo>
                    <a:pt x="819" y="1135"/>
                  </a:moveTo>
                  <a:lnTo>
                    <a:pt x="825" y="1135"/>
                  </a:lnTo>
                  <a:lnTo>
                    <a:pt x="825" y="1136"/>
                  </a:lnTo>
                  <a:lnTo>
                    <a:pt x="819" y="1136"/>
                  </a:lnTo>
                  <a:lnTo>
                    <a:pt x="819" y="1135"/>
                  </a:lnTo>
                  <a:close/>
                  <a:moveTo>
                    <a:pt x="829" y="1135"/>
                  </a:moveTo>
                  <a:lnTo>
                    <a:pt x="834" y="1135"/>
                  </a:lnTo>
                  <a:lnTo>
                    <a:pt x="834" y="1136"/>
                  </a:lnTo>
                  <a:lnTo>
                    <a:pt x="829" y="1136"/>
                  </a:lnTo>
                  <a:lnTo>
                    <a:pt x="829" y="1135"/>
                  </a:lnTo>
                  <a:close/>
                  <a:moveTo>
                    <a:pt x="838" y="1135"/>
                  </a:moveTo>
                  <a:lnTo>
                    <a:pt x="844" y="1135"/>
                  </a:lnTo>
                  <a:lnTo>
                    <a:pt x="844" y="1136"/>
                  </a:lnTo>
                  <a:lnTo>
                    <a:pt x="838" y="1136"/>
                  </a:lnTo>
                  <a:lnTo>
                    <a:pt x="838" y="1135"/>
                  </a:lnTo>
                  <a:close/>
                  <a:moveTo>
                    <a:pt x="848" y="1135"/>
                  </a:moveTo>
                  <a:lnTo>
                    <a:pt x="854" y="1135"/>
                  </a:lnTo>
                  <a:lnTo>
                    <a:pt x="854" y="1136"/>
                  </a:lnTo>
                  <a:lnTo>
                    <a:pt x="848" y="1136"/>
                  </a:lnTo>
                  <a:lnTo>
                    <a:pt x="848" y="1135"/>
                  </a:lnTo>
                  <a:close/>
                  <a:moveTo>
                    <a:pt x="858" y="1135"/>
                  </a:moveTo>
                  <a:lnTo>
                    <a:pt x="864" y="1135"/>
                  </a:lnTo>
                  <a:lnTo>
                    <a:pt x="864" y="1136"/>
                  </a:lnTo>
                  <a:lnTo>
                    <a:pt x="858" y="1136"/>
                  </a:lnTo>
                  <a:lnTo>
                    <a:pt x="858" y="1135"/>
                  </a:lnTo>
                  <a:close/>
                  <a:moveTo>
                    <a:pt x="868" y="1135"/>
                  </a:moveTo>
                  <a:lnTo>
                    <a:pt x="873" y="1135"/>
                  </a:lnTo>
                  <a:lnTo>
                    <a:pt x="873" y="1136"/>
                  </a:lnTo>
                  <a:lnTo>
                    <a:pt x="868" y="1136"/>
                  </a:lnTo>
                  <a:lnTo>
                    <a:pt x="868" y="1135"/>
                  </a:lnTo>
                  <a:close/>
                  <a:moveTo>
                    <a:pt x="877" y="1135"/>
                  </a:moveTo>
                  <a:lnTo>
                    <a:pt x="883" y="1135"/>
                  </a:lnTo>
                  <a:lnTo>
                    <a:pt x="883" y="1136"/>
                  </a:lnTo>
                  <a:lnTo>
                    <a:pt x="877" y="1136"/>
                  </a:lnTo>
                  <a:lnTo>
                    <a:pt x="877" y="1135"/>
                  </a:lnTo>
                  <a:close/>
                  <a:moveTo>
                    <a:pt x="887" y="1135"/>
                  </a:moveTo>
                  <a:lnTo>
                    <a:pt x="893" y="1135"/>
                  </a:lnTo>
                  <a:lnTo>
                    <a:pt x="893" y="1136"/>
                  </a:lnTo>
                  <a:lnTo>
                    <a:pt x="887" y="1136"/>
                  </a:lnTo>
                  <a:lnTo>
                    <a:pt x="887" y="1135"/>
                  </a:lnTo>
                  <a:close/>
                  <a:moveTo>
                    <a:pt x="897" y="1135"/>
                  </a:moveTo>
                  <a:lnTo>
                    <a:pt x="903" y="1135"/>
                  </a:lnTo>
                  <a:lnTo>
                    <a:pt x="903" y="1136"/>
                  </a:lnTo>
                  <a:lnTo>
                    <a:pt x="897" y="1136"/>
                  </a:lnTo>
                  <a:lnTo>
                    <a:pt x="897" y="1135"/>
                  </a:lnTo>
                  <a:close/>
                  <a:moveTo>
                    <a:pt x="907" y="1135"/>
                  </a:moveTo>
                  <a:lnTo>
                    <a:pt x="912" y="1135"/>
                  </a:lnTo>
                  <a:lnTo>
                    <a:pt x="912" y="1136"/>
                  </a:lnTo>
                  <a:lnTo>
                    <a:pt x="907" y="1136"/>
                  </a:lnTo>
                  <a:lnTo>
                    <a:pt x="907" y="1135"/>
                  </a:lnTo>
                  <a:close/>
                  <a:moveTo>
                    <a:pt x="916" y="1135"/>
                  </a:moveTo>
                  <a:lnTo>
                    <a:pt x="922" y="1135"/>
                  </a:lnTo>
                  <a:lnTo>
                    <a:pt x="922" y="1136"/>
                  </a:lnTo>
                  <a:lnTo>
                    <a:pt x="916" y="1136"/>
                  </a:lnTo>
                  <a:lnTo>
                    <a:pt x="916" y="1135"/>
                  </a:lnTo>
                  <a:close/>
                  <a:moveTo>
                    <a:pt x="926" y="1135"/>
                  </a:moveTo>
                  <a:lnTo>
                    <a:pt x="932" y="1135"/>
                  </a:lnTo>
                  <a:lnTo>
                    <a:pt x="932" y="1136"/>
                  </a:lnTo>
                  <a:lnTo>
                    <a:pt x="926" y="1136"/>
                  </a:lnTo>
                  <a:lnTo>
                    <a:pt x="926" y="1135"/>
                  </a:lnTo>
                  <a:close/>
                  <a:moveTo>
                    <a:pt x="936" y="1135"/>
                  </a:moveTo>
                  <a:lnTo>
                    <a:pt x="942" y="1135"/>
                  </a:lnTo>
                  <a:lnTo>
                    <a:pt x="942" y="1136"/>
                  </a:lnTo>
                  <a:lnTo>
                    <a:pt x="936" y="1136"/>
                  </a:lnTo>
                  <a:lnTo>
                    <a:pt x="936" y="1135"/>
                  </a:lnTo>
                  <a:close/>
                  <a:moveTo>
                    <a:pt x="946" y="1135"/>
                  </a:moveTo>
                  <a:lnTo>
                    <a:pt x="951" y="1135"/>
                  </a:lnTo>
                  <a:lnTo>
                    <a:pt x="951" y="1136"/>
                  </a:lnTo>
                  <a:lnTo>
                    <a:pt x="946" y="1136"/>
                  </a:lnTo>
                  <a:lnTo>
                    <a:pt x="946" y="1135"/>
                  </a:lnTo>
                  <a:close/>
                  <a:moveTo>
                    <a:pt x="955" y="1135"/>
                  </a:moveTo>
                  <a:lnTo>
                    <a:pt x="961" y="1135"/>
                  </a:lnTo>
                  <a:lnTo>
                    <a:pt x="961" y="1136"/>
                  </a:lnTo>
                  <a:lnTo>
                    <a:pt x="955" y="1136"/>
                  </a:lnTo>
                  <a:lnTo>
                    <a:pt x="955" y="1135"/>
                  </a:lnTo>
                  <a:close/>
                  <a:moveTo>
                    <a:pt x="965" y="1135"/>
                  </a:moveTo>
                  <a:lnTo>
                    <a:pt x="971" y="1135"/>
                  </a:lnTo>
                  <a:lnTo>
                    <a:pt x="971" y="1136"/>
                  </a:lnTo>
                  <a:lnTo>
                    <a:pt x="965" y="1136"/>
                  </a:lnTo>
                  <a:lnTo>
                    <a:pt x="965" y="1135"/>
                  </a:lnTo>
                  <a:close/>
                  <a:moveTo>
                    <a:pt x="975" y="1135"/>
                  </a:moveTo>
                  <a:lnTo>
                    <a:pt x="981" y="1135"/>
                  </a:lnTo>
                  <a:lnTo>
                    <a:pt x="981" y="1136"/>
                  </a:lnTo>
                  <a:lnTo>
                    <a:pt x="975" y="1136"/>
                  </a:lnTo>
                  <a:lnTo>
                    <a:pt x="975" y="1135"/>
                  </a:lnTo>
                  <a:close/>
                  <a:moveTo>
                    <a:pt x="985" y="1135"/>
                  </a:moveTo>
                  <a:lnTo>
                    <a:pt x="990" y="1135"/>
                  </a:lnTo>
                  <a:lnTo>
                    <a:pt x="990" y="1136"/>
                  </a:lnTo>
                  <a:lnTo>
                    <a:pt x="985" y="1136"/>
                  </a:lnTo>
                  <a:lnTo>
                    <a:pt x="985" y="1135"/>
                  </a:lnTo>
                  <a:close/>
                  <a:moveTo>
                    <a:pt x="994" y="1135"/>
                  </a:moveTo>
                  <a:lnTo>
                    <a:pt x="1000" y="1135"/>
                  </a:lnTo>
                  <a:lnTo>
                    <a:pt x="1000" y="1136"/>
                  </a:lnTo>
                  <a:lnTo>
                    <a:pt x="994" y="1136"/>
                  </a:lnTo>
                  <a:lnTo>
                    <a:pt x="994" y="1135"/>
                  </a:lnTo>
                  <a:close/>
                  <a:moveTo>
                    <a:pt x="1004" y="1135"/>
                  </a:moveTo>
                  <a:lnTo>
                    <a:pt x="1010" y="1135"/>
                  </a:lnTo>
                  <a:lnTo>
                    <a:pt x="1010" y="1136"/>
                  </a:lnTo>
                  <a:lnTo>
                    <a:pt x="1004" y="1136"/>
                  </a:lnTo>
                  <a:lnTo>
                    <a:pt x="1004" y="1135"/>
                  </a:lnTo>
                  <a:close/>
                  <a:moveTo>
                    <a:pt x="1014" y="1135"/>
                  </a:moveTo>
                  <a:lnTo>
                    <a:pt x="1020" y="1135"/>
                  </a:lnTo>
                  <a:lnTo>
                    <a:pt x="1020" y="1136"/>
                  </a:lnTo>
                  <a:lnTo>
                    <a:pt x="1014" y="1136"/>
                  </a:lnTo>
                  <a:lnTo>
                    <a:pt x="1014" y="1135"/>
                  </a:lnTo>
                  <a:close/>
                  <a:moveTo>
                    <a:pt x="1024" y="1135"/>
                  </a:moveTo>
                  <a:lnTo>
                    <a:pt x="1029" y="1135"/>
                  </a:lnTo>
                  <a:lnTo>
                    <a:pt x="1029" y="1136"/>
                  </a:lnTo>
                  <a:lnTo>
                    <a:pt x="1024" y="1136"/>
                  </a:lnTo>
                  <a:lnTo>
                    <a:pt x="1024" y="1135"/>
                  </a:lnTo>
                  <a:close/>
                  <a:moveTo>
                    <a:pt x="1033" y="1135"/>
                  </a:moveTo>
                  <a:lnTo>
                    <a:pt x="1039" y="1135"/>
                  </a:lnTo>
                  <a:lnTo>
                    <a:pt x="1039" y="1136"/>
                  </a:lnTo>
                  <a:lnTo>
                    <a:pt x="1033" y="1136"/>
                  </a:lnTo>
                  <a:lnTo>
                    <a:pt x="1033" y="1135"/>
                  </a:lnTo>
                  <a:close/>
                  <a:moveTo>
                    <a:pt x="1043" y="1135"/>
                  </a:moveTo>
                  <a:lnTo>
                    <a:pt x="1049" y="1135"/>
                  </a:lnTo>
                  <a:lnTo>
                    <a:pt x="1049" y="1136"/>
                  </a:lnTo>
                  <a:lnTo>
                    <a:pt x="1043" y="1136"/>
                  </a:lnTo>
                  <a:lnTo>
                    <a:pt x="1043" y="1135"/>
                  </a:lnTo>
                  <a:close/>
                  <a:moveTo>
                    <a:pt x="1053" y="1135"/>
                  </a:moveTo>
                  <a:lnTo>
                    <a:pt x="1058" y="1135"/>
                  </a:lnTo>
                  <a:lnTo>
                    <a:pt x="1058" y="1136"/>
                  </a:lnTo>
                  <a:lnTo>
                    <a:pt x="1053" y="1136"/>
                  </a:lnTo>
                  <a:lnTo>
                    <a:pt x="1053" y="1135"/>
                  </a:lnTo>
                  <a:close/>
                  <a:moveTo>
                    <a:pt x="1063" y="1135"/>
                  </a:moveTo>
                  <a:lnTo>
                    <a:pt x="1068" y="1135"/>
                  </a:lnTo>
                  <a:lnTo>
                    <a:pt x="1068" y="1136"/>
                  </a:lnTo>
                  <a:lnTo>
                    <a:pt x="1063" y="1136"/>
                  </a:lnTo>
                  <a:lnTo>
                    <a:pt x="1063" y="1135"/>
                  </a:lnTo>
                  <a:close/>
                  <a:moveTo>
                    <a:pt x="1072" y="1135"/>
                  </a:moveTo>
                  <a:lnTo>
                    <a:pt x="1078" y="1135"/>
                  </a:lnTo>
                  <a:lnTo>
                    <a:pt x="1078" y="1136"/>
                  </a:lnTo>
                  <a:lnTo>
                    <a:pt x="1072" y="1136"/>
                  </a:lnTo>
                  <a:lnTo>
                    <a:pt x="1072" y="1135"/>
                  </a:lnTo>
                  <a:close/>
                  <a:moveTo>
                    <a:pt x="1082" y="1135"/>
                  </a:moveTo>
                  <a:lnTo>
                    <a:pt x="1088" y="1135"/>
                  </a:lnTo>
                  <a:lnTo>
                    <a:pt x="1088" y="1136"/>
                  </a:lnTo>
                  <a:lnTo>
                    <a:pt x="1082" y="1136"/>
                  </a:lnTo>
                  <a:lnTo>
                    <a:pt x="1082" y="1135"/>
                  </a:lnTo>
                  <a:close/>
                  <a:moveTo>
                    <a:pt x="1092" y="1135"/>
                  </a:moveTo>
                  <a:lnTo>
                    <a:pt x="1097" y="1135"/>
                  </a:lnTo>
                  <a:lnTo>
                    <a:pt x="1097" y="1136"/>
                  </a:lnTo>
                  <a:lnTo>
                    <a:pt x="1092" y="1136"/>
                  </a:lnTo>
                  <a:lnTo>
                    <a:pt x="1092" y="1135"/>
                  </a:lnTo>
                  <a:close/>
                  <a:moveTo>
                    <a:pt x="1102" y="1135"/>
                  </a:moveTo>
                  <a:lnTo>
                    <a:pt x="1107" y="1135"/>
                  </a:lnTo>
                  <a:lnTo>
                    <a:pt x="1107" y="1136"/>
                  </a:lnTo>
                  <a:lnTo>
                    <a:pt x="1102" y="1136"/>
                  </a:lnTo>
                  <a:lnTo>
                    <a:pt x="1102" y="1135"/>
                  </a:lnTo>
                  <a:close/>
                  <a:moveTo>
                    <a:pt x="1111" y="1135"/>
                  </a:moveTo>
                  <a:lnTo>
                    <a:pt x="1117" y="1135"/>
                  </a:lnTo>
                  <a:lnTo>
                    <a:pt x="1117" y="1136"/>
                  </a:lnTo>
                  <a:lnTo>
                    <a:pt x="1111" y="1136"/>
                  </a:lnTo>
                  <a:lnTo>
                    <a:pt x="1111" y="1135"/>
                  </a:lnTo>
                  <a:close/>
                  <a:moveTo>
                    <a:pt x="1121" y="1135"/>
                  </a:moveTo>
                  <a:lnTo>
                    <a:pt x="1127" y="1135"/>
                  </a:lnTo>
                  <a:lnTo>
                    <a:pt x="1127" y="1136"/>
                  </a:lnTo>
                  <a:lnTo>
                    <a:pt x="1121" y="1136"/>
                  </a:lnTo>
                  <a:lnTo>
                    <a:pt x="1121" y="1135"/>
                  </a:lnTo>
                  <a:close/>
                  <a:moveTo>
                    <a:pt x="1131" y="1135"/>
                  </a:moveTo>
                  <a:lnTo>
                    <a:pt x="1136" y="1135"/>
                  </a:lnTo>
                  <a:lnTo>
                    <a:pt x="1136" y="1136"/>
                  </a:lnTo>
                  <a:lnTo>
                    <a:pt x="1131" y="1136"/>
                  </a:lnTo>
                  <a:lnTo>
                    <a:pt x="1131" y="1135"/>
                  </a:lnTo>
                  <a:close/>
                  <a:moveTo>
                    <a:pt x="1141" y="1135"/>
                  </a:moveTo>
                  <a:lnTo>
                    <a:pt x="1146" y="1135"/>
                  </a:lnTo>
                  <a:lnTo>
                    <a:pt x="1146" y="1136"/>
                  </a:lnTo>
                  <a:lnTo>
                    <a:pt x="1141" y="1136"/>
                  </a:lnTo>
                  <a:lnTo>
                    <a:pt x="1141" y="1135"/>
                  </a:lnTo>
                  <a:close/>
                  <a:moveTo>
                    <a:pt x="1150" y="1135"/>
                  </a:moveTo>
                  <a:lnTo>
                    <a:pt x="1156" y="1135"/>
                  </a:lnTo>
                  <a:lnTo>
                    <a:pt x="1156" y="1136"/>
                  </a:lnTo>
                  <a:lnTo>
                    <a:pt x="1150" y="1136"/>
                  </a:lnTo>
                  <a:lnTo>
                    <a:pt x="1150" y="1135"/>
                  </a:lnTo>
                  <a:close/>
                  <a:moveTo>
                    <a:pt x="1160" y="1135"/>
                  </a:moveTo>
                  <a:lnTo>
                    <a:pt x="1166" y="1135"/>
                  </a:lnTo>
                  <a:lnTo>
                    <a:pt x="1166" y="1136"/>
                  </a:lnTo>
                  <a:lnTo>
                    <a:pt x="1160" y="1136"/>
                  </a:lnTo>
                  <a:lnTo>
                    <a:pt x="1160" y="1135"/>
                  </a:lnTo>
                  <a:close/>
                  <a:moveTo>
                    <a:pt x="1170" y="1135"/>
                  </a:moveTo>
                  <a:lnTo>
                    <a:pt x="1175" y="1135"/>
                  </a:lnTo>
                  <a:lnTo>
                    <a:pt x="1175" y="1136"/>
                  </a:lnTo>
                  <a:lnTo>
                    <a:pt x="1170" y="1136"/>
                  </a:lnTo>
                  <a:lnTo>
                    <a:pt x="1170" y="1135"/>
                  </a:lnTo>
                  <a:close/>
                  <a:moveTo>
                    <a:pt x="1180" y="1135"/>
                  </a:moveTo>
                  <a:lnTo>
                    <a:pt x="1185" y="1135"/>
                  </a:lnTo>
                  <a:lnTo>
                    <a:pt x="1185" y="1136"/>
                  </a:lnTo>
                  <a:lnTo>
                    <a:pt x="1180" y="1136"/>
                  </a:lnTo>
                  <a:lnTo>
                    <a:pt x="1180" y="1135"/>
                  </a:lnTo>
                  <a:close/>
                  <a:moveTo>
                    <a:pt x="1189" y="1135"/>
                  </a:moveTo>
                  <a:lnTo>
                    <a:pt x="1195" y="1135"/>
                  </a:lnTo>
                  <a:lnTo>
                    <a:pt x="1195" y="1136"/>
                  </a:lnTo>
                  <a:lnTo>
                    <a:pt x="1189" y="1136"/>
                  </a:lnTo>
                  <a:lnTo>
                    <a:pt x="1189" y="1135"/>
                  </a:lnTo>
                  <a:close/>
                  <a:moveTo>
                    <a:pt x="1199" y="1135"/>
                  </a:moveTo>
                  <a:lnTo>
                    <a:pt x="1205" y="1135"/>
                  </a:lnTo>
                  <a:lnTo>
                    <a:pt x="1205" y="1136"/>
                  </a:lnTo>
                  <a:lnTo>
                    <a:pt x="1199" y="1136"/>
                  </a:lnTo>
                  <a:lnTo>
                    <a:pt x="1199" y="1135"/>
                  </a:lnTo>
                  <a:close/>
                  <a:moveTo>
                    <a:pt x="1209" y="1135"/>
                  </a:moveTo>
                  <a:lnTo>
                    <a:pt x="1214" y="1135"/>
                  </a:lnTo>
                  <a:lnTo>
                    <a:pt x="1214" y="1136"/>
                  </a:lnTo>
                  <a:lnTo>
                    <a:pt x="1209" y="1136"/>
                  </a:lnTo>
                  <a:lnTo>
                    <a:pt x="1209" y="1135"/>
                  </a:lnTo>
                  <a:close/>
                  <a:moveTo>
                    <a:pt x="1219" y="1135"/>
                  </a:moveTo>
                  <a:lnTo>
                    <a:pt x="1224" y="1135"/>
                  </a:lnTo>
                  <a:lnTo>
                    <a:pt x="1224" y="1136"/>
                  </a:lnTo>
                  <a:lnTo>
                    <a:pt x="1219" y="1136"/>
                  </a:lnTo>
                  <a:lnTo>
                    <a:pt x="1219" y="1135"/>
                  </a:lnTo>
                  <a:close/>
                  <a:moveTo>
                    <a:pt x="1228" y="1135"/>
                  </a:moveTo>
                  <a:lnTo>
                    <a:pt x="1234" y="1135"/>
                  </a:lnTo>
                  <a:lnTo>
                    <a:pt x="1234" y="1136"/>
                  </a:lnTo>
                  <a:lnTo>
                    <a:pt x="1228" y="1136"/>
                  </a:lnTo>
                  <a:lnTo>
                    <a:pt x="1228" y="1135"/>
                  </a:lnTo>
                  <a:close/>
                  <a:moveTo>
                    <a:pt x="1238" y="1135"/>
                  </a:moveTo>
                  <a:lnTo>
                    <a:pt x="1244" y="1135"/>
                  </a:lnTo>
                  <a:lnTo>
                    <a:pt x="1244" y="1136"/>
                  </a:lnTo>
                  <a:lnTo>
                    <a:pt x="1238" y="1136"/>
                  </a:lnTo>
                  <a:lnTo>
                    <a:pt x="1238" y="1135"/>
                  </a:lnTo>
                  <a:close/>
                  <a:moveTo>
                    <a:pt x="1248" y="1135"/>
                  </a:moveTo>
                  <a:lnTo>
                    <a:pt x="1253" y="1135"/>
                  </a:lnTo>
                  <a:lnTo>
                    <a:pt x="1253" y="1136"/>
                  </a:lnTo>
                  <a:lnTo>
                    <a:pt x="1248" y="1136"/>
                  </a:lnTo>
                  <a:lnTo>
                    <a:pt x="1248" y="1135"/>
                  </a:lnTo>
                  <a:close/>
                  <a:moveTo>
                    <a:pt x="1258" y="1135"/>
                  </a:moveTo>
                  <a:lnTo>
                    <a:pt x="1263" y="1135"/>
                  </a:lnTo>
                  <a:lnTo>
                    <a:pt x="1263" y="1136"/>
                  </a:lnTo>
                  <a:lnTo>
                    <a:pt x="1258" y="1136"/>
                  </a:lnTo>
                  <a:lnTo>
                    <a:pt x="1258" y="1135"/>
                  </a:lnTo>
                  <a:close/>
                  <a:moveTo>
                    <a:pt x="1267" y="1135"/>
                  </a:moveTo>
                  <a:lnTo>
                    <a:pt x="1273" y="1135"/>
                  </a:lnTo>
                  <a:lnTo>
                    <a:pt x="1273" y="1136"/>
                  </a:lnTo>
                  <a:lnTo>
                    <a:pt x="1267" y="1136"/>
                  </a:lnTo>
                  <a:lnTo>
                    <a:pt x="1267" y="1135"/>
                  </a:lnTo>
                  <a:close/>
                  <a:moveTo>
                    <a:pt x="1277" y="1135"/>
                  </a:moveTo>
                  <a:lnTo>
                    <a:pt x="1283" y="1135"/>
                  </a:lnTo>
                  <a:lnTo>
                    <a:pt x="1283" y="1136"/>
                  </a:lnTo>
                  <a:lnTo>
                    <a:pt x="1277" y="1136"/>
                  </a:lnTo>
                  <a:lnTo>
                    <a:pt x="1277" y="1135"/>
                  </a:lnTo>
                  <a:close/>
                  <a:moveTo>
                    <a:pt x="1287" y="1135"/>
                  </a:moveTo>
                  <a:lnTo>
                    <a:pt x="1292" y="1135"/>
                  </a:lnTo>
                  <a:lnTo>
                    <a:pt x="1292" y="1136"/>
                  </a:lnTo>
                  <a:lnTo>
                    <a:pt x="1287" y="1136"/>
                  </a:lnTo>
                  <a:lnTo>
                    <a:pt x="1287" y="1135"/>
                  </a:lnTo>
                  <a:close/>
                  <a:moveTo>
                    <a:pt x="1297" y="1135"/>
                  </a:moveTo>
                  <a:lnTo>
                    <a:pt x="1302" y="1135"/>
                  </a:lnTo>
                  <a:lnTo>
                    <a:pt x="1302" y="1136"/>
                  </a:lnTo>
                  <a:lnTo>
                    <a:pt x="1297" y="1136"/>
                  </a:lnTo>
                  <a:lnTo>
                    <a:pt x="1297" y="1135"/>
                  </a:lnTo>
                  <a:close/>
                  <a:moveTo>
                    <a:pt x="1306" y="1135"/>
                  </a:moveTo>
                  <a:lnTo>
                    <a:pt x="1312" y="1135"/>
                  </a:lnTo>
                  <a:lnTo>
                    <a:pt x="1312" y="1136"/>
                  </a:lnTo>
                  <a:lnTo>
                    <a:pt x="1306" y="1136"/>
                  </a:lnTo>
                  <a:lnTo>
                    <a:pt x="1306" y="1135"/>
                  </a:lnTo>
                  <a:close/>
                  <a:moveTo>
                    <a:pt x="1316" y="1135"/>
                  </a:moveTo>
                  <a:lnTo>
                    <a:pt x="1322" y="1135"/>
                  </a:lnTo>
                  <a:lnTo>
                    <a:pt x="1322" y="1136"/>
                  </a:lnTo>
                  <a:lnTo>
                    <a:pt x="1316" y="1136"/>
                  </a:lnTo>
                  <a:lnTo>
                    <a:pt x="1316" y="1135"/>
                  </a:lnTo>
                  <a:close/>
                  <a:moveTo>
                    <a:pt x="1326" y="1135"/>
                  </a:moveTo>
                  <a:lnTo>
                    <a:pt x="1331" y="1135"/>
                  </a:lnTo>
                  <a:lnTo>
                    <a:pt x="1331" y="1136"/>
                  </a:lnTo>
                  <a:lnTo>
                    <a:pt x="1326" y="1136"/>
                  </a:lnTo>
                  <a:lnTo>
                    <a:pt x="1326" y="1135"/>
                  </a:lnTo>
                  <a:close/>
                  <a:moveTo>
                    <a:pt x="1336" y="1135"/>
                  </a:moveTo>
                  <a:lnTo>
                    <a:pt x="1341" y="1135"/>
                  </a:lnTo>
                  <a:lnTo>
                    <a:pt x="1341" y="1136"/>
                  </a:lnTo>
                  <a:lnTo>
                    <a:pt x="1336" y="1136"/>
                  </a:lnTo>
                  <a:lnTo>
                    <a:pt x="1336" y="1135"/>
                  </a:lnTo>
                  <a:close/>
                  <a:moveTo>
                    <a:pt x="1345" y="1135"/>
                  </a:moveTo>
                  <a:lnTo>
                    <a:pt x="1351" y="1135"/>
                  </a:lnTo>
                  <a:lnTo>
                    <a:pt x="1351" y="1136"/>
                  </a:lnTo>
                  <a:lnTo>
                    <a:pt x="1345" y="1136"/>
                  </a:lnTo>
                  <a:lnTo>
                    <a:pt x="1345" y="1135"/>
                  </a:lnTo>
                  <a:close/>
                  <a:moveTo>
                    <a:pt x="1355" y="1135"/>
                  </a:moveTo>
                  <a:lnTo>
                    <a:pt x="1361" y="1135"/>
                  </a:lnTo>
                  <a:lnTo>
                    <a:pt x="1361" y="1136"/>
                  </a:lnTo>
                  <a:lnTo>
                    <a:pt x="1355" y="1136"/>
                  </a:lnTo>
                  <a:lnTo>
                    <a:pt x="1355" y="1135"/>
                  </a:lnTo>
                  <a:close/>
                  <a:moveTo>
                    <a:pt x="1365" y="1135"/>
                  </a:moveTo>
                  <a:lnTo>
                    <a:pt x="1370" y="1135"/>
                  </a:lnTo>
                  <a:lnTo>
                    <a:pt x="1370" y="1136"/>
                  </a:lnTo>
                  <a:lnTo>
                    <a:pt x="1365" y="1136"/>
                  </a:lnTo>
                  <a:lnTo>
                    <a:pt x="1365" y="1135"/>
                  </a:lnTo>
                  <a:close/>
                  <a:moveTo>
                    <a:pt x="1375" y="1135"/>
                  </a:moveTo>
                  <a:lnTo>
                    <a:pt x="1380" y="1135"/>
                  </a:lnTo>
                  <a:lnTo>
                    <a:pt x="1380" y="1136"/>
                  </a:lnTo>
                  <a:lnTo>
                    <a:pt x="1375" y="1136"/>
                  </a:lnTo>
                  <a:lnTo>
                    <a:pt x="1375" y="1135"/>
                  </a:lnTo>
                  <a:close/>
                  <a:moveTo>
                    <a:pt x="1384" y="1135"/>
                  </a:moveTo>
                  <a:lnTo>
                    <a:pt x="1390" y="1135"/>
                  </a:lnTo>
                  <a:lnTo>
                    <a:pt x="1390" y="1136"/>
                  </a:lnTo>
                  <a:lnTo>
                    <a:pt x="1384" y="1136"/>
                  </a:lnTo>
                  <a:lnTo>
                    <a:pt x="1384" y="1135"/>
                  </a:lnTo>
                  <a:close/>
                  <a:moveTo>
                    <a:pt x="1394" y="1135"/>
                  </a:moveTo>
                  <a:lnTo>
                    <a:pt x="1400" y="1135"/>
                  </a:lnTo>
                  <a:lnTo>
                    <a:pt x="1400" y="1136"/>
                  </a:lnTo>
                  <a:lnTo>
                    <a:pt x="1394" y="1136"/>
                  </a:lnTo>
                  <a:lnTo>
                    <a:pt x="1394" y="1135"/>
                  </a:lnTo>
                  <a:close/>
                  <a:moveTo>
                    <a:pt x="1404" y="1135"/>
                  </a:moveTo>
                  <a:lnTo>
                    <a:pt x="1409" y="1135"/>
                  </a:lnTo>
                  <a:lnTo>
                    <a:pt x="1409" y="1136"/>
                  </a:lnTo>
                  <a:lnTo>
                    <a:pt x="1404" y="1136"/>
                  </a:lnTo>
                  <a:lnTo>
                    <a:pt x="1404" y="1135"/>
                  </a:lnTo>
                  <a:close/>
                  <a:moveTo>
                    <a:pt x="1414" y="1135"/>
                  </a:moveTo>
                  <a:lnTo>
                    <a:pt x="1419" y="1135"/>
                  </a:lnTo>
                  <a:lnTo>
                    <a:pt x="1419" y="1136"/>
                  </a:lnTo>
                  <a:lnTo>
                    <a:pt x="1414" y="1136"/>
                  </a:lnTo>
                  <a:lnTo>
                    <a:pt x="1414" y="1135"/>
                  </a:lnTo>
                  <a:close/>
                  <a:moveTo>
                    <a:pt x="1423" y="1135"/>
                  </a:moveTo>
                  <a:lnTo>
                    <a:pt x="1429" y="1135"/>
                  </a:lnTo>
                  <a:lnTo>
                    <a:pt x="1429" y="1136"/>
                  </a:lnTo>
                  <a:lnTo>
                    <a:pt x="1423" y="1136"/>
                  </a:lnTo>
                  <a:lnTo>
                    <a:pt x="1423" y="1135"/>
                  </a:lnTo>
                  <a:close/>
                  <a:moveTo>
                    <a:pt x="1433" y="1135"/>
                  </a:moveTo>
                  <a:lnTo>
                    <a:pt x="1439" y="1135"/>
                  </a:lnTo>
                  <a:lnTo>
                    <a:pt x="1439" y="1136"/>
                  </a:lnTo>
                  <a:lnTo>
                    <a:pt x="1433" y="1136"/>
                  </a:lnTo>
                  <a:lnTo>
                    <a:pt x="1433" y="1135"/>
                  </a:lnTo>
                  <a:close/>
                  <a:moveTo>
                    <a:pt x="1443" y="1135"/>
                  </a:moveTo>
                  <a:lnTo>
                    <a:pt x="1448" y="1135"/>
                  </a:lnTo>
                  <a:lnTo>
                    <a:pt x="1448" y="1136"/>
                  </a:lnTo>
                  <a:lnTo>
                    <a:pt x="1443" y="1136"/>
                  </a:lnTo>
                  <a:lnTo>
                    <a:pt x="1443" y="1135"/>
                  </a:lnTo>
                  <a:close/>
                  <a:moveTo>
                    <a:pt x="1453" y="1135"/>
                  </a:moveTo>
                  <a:lnTo>
                    <a:pt x="1458" y="1135"/>
                  </a:lnTo>
                  <a:lnTo>
                    <a:pt x="1458" y="1136"/>
                  </a:lnTo>
                  <a:lnTo>
                    <a:pt x="1453" y="1136"/>
                  </a:lnTo>
                  <a:lnTo>
                    <a:pt x="1453" y="1135"/>
                  </a:lnTo>
                  <a:close/>
                  <a:moveTo>
                    <a:pt x="1462" y="1135"/>
                  </a:moveTo>
                  <a:lnTo>
                    <a:pt x="1468" y="1135"/>
                  </a:lnTo>
                  <a:lnTo>
                    <a:pt x="1468" y="1136"/>
                  </a:lnTo>
                  <a:lnTo>
                    <a:pt x="1462" y="1136"/>
                  </a:lnTo>
                  <a:lnTo>
                    <a:pt x="1462" y="1135"/>
                  </a:lnTo>
                  <a:close/>
                  <a:moveTo>
                    <a:pt x="1472" y="1135"/>
                  </a:moveTo>
                  <a:lnTo>
                    <a:pt x="1478" y="1135"/>
                  </a:lnTo>
                  <a:lnTo>
                    <a:pt x="1478" y="1136"/>
                  </a:lnTo>
                  <a:lnTo>
                    <a:pt x="1472" y="1136"/>
                  </a:lnTo>
                  <a:lnTo>
                    <a:pt x="1472" y="1135"/>
                  </a:lnTo>
                  <a:close/>
                  <a:moveTo>
                    <a:pt x="1482" y="1135"/>
                  </a:moveTo>
                  <a:lnTo>
                    <a:pt x="1487" y="1135"/>
                  </a:lnTo>
                  <a:lnTo>
                    <a:pt x="1487" y="1136"/>
                  </a:lnTo>
                  <a:lnTo>
                    <a:pt x="1482" y="1136"/>
                  </a:lnTo>
                  <a:lnTo>
                    <a:pt x="1482" y="1135"/>
                  </a:lnTo>
                  <a:close/>
                  <a:moveTo>
                    <a:pt x="1492" y="1135"/>
                  </a:moveTo>
                  <a:lnTo>
                    <a:pt x="1497" y="1135"/>
                  </a:lnTo>
                  <a:lnTo>
                    <a:pt x="1497" y="1136"/>
                  </a:lnTo>
                  <a:lnTo>
                    <a:pt x="1492" y="1136"/>
                  </a:lnTo>
                  <a:lnTo>
                    <a:pt x="1492" y="1135"/>
                  </a:lnTo>
                  <a:close/>
                  <a:moveTo>
                    <a:pt x="1501" y="1135"/>
                  </a:moveTo>
                  <a:lnTo>
                    <a:pt x="1507" y="1135"/>
                  </a:lnTo>
                  <a:lnTo>
                    <a:pt x="1507" y="1136"/>
                  </a:lnTo>
                  <a:lnTo>
                    <a:pt x="1501" y="1136"/>
                  </a:lnTo>
                  <a:lnTo>
                    <a:pt x="1501" y="1135"/>
                  </a:lnTo>
                  <a:close/>
                  <a:moveTo>
                    <a:pt x="1511" y="1135"/>
                  </a:moveTo>
                  <a:lnTo>
                    <a:pt x="1517" y="1135"/>
                  </a:lnTo>
                  <a:lnTo>
                    <a:pt x="1517" y="1136"/>
                  </a:lnTo>
                  <a:lnTo>
                    <a:pt x="1511" y="1136"/>
                  </a:lnTo>
                  <a:lnTo>
                    <a:pt x="1511" y="1135"/>
                  </a:lnTo>
                  <a:close/>
                  <a:moveTo>
                    <a:pt x="1521" y="1135"/>
                  </a:moveTo>
                  <a:lnTo>
                    <a:pt x="1526" y="1135"/>
                  </a:lnTo>
                  <a:lnTo>
                    <a:pt x="1526" y="1136"/>
                  </a:lnTo>
                  <a:lnTo>
                    <a:pt x="1521" y="1136"/>
                  </a:lnTo>
                  <a:lnTo>
                    <a:pt x="1521" y="1135"/>
                  </a:lnTo>
                  <a:close/>
                  <a:moveTo>
                    <a:pt x="1531" y="1135"/>
                  </a:moveTo>
                  <a:lnTo>
                    <a:pt x="1536" y="1135"/>
                  </a:lnTo>
                  <a:lnTo>
                    <a:pt x="1536" y="1136"/>
                  </a:lnTo>
                  <a:lnTo>
                    <a:pt x="1531" y="1136"/>
                  </a:lnTo>
                  <a:lnTo>
                    <a:pt x="1531" y="1135"/>
                  </a:lnTo>
                  <a:close/>
                  <a:moveTo>
                    <a:pt x="1540" y="1135"/>
                  </a:moveTo>
                  <a:lnTo>
                    <a:pt x="1546" y="1135"/>
                  </a:lnTo>
                  <a:lnTo>
                    <a:pt x="1546" y="1136"/>
                  </a:lnTo>
                  <a:lnTo>
                    <a:pt x="1540" y="1136"/>
                  </a:lnTo>
                  <a:lnTo>
                    <a:pt x="1540" y="1135"/>
                  </a:lnTo>
                  <a:close/>
                  <a:moveTo>
                    <a:pt x="1550" y="1135"/>
                  </a:moveTo>
                  <a:lnTo>
                    <a:pt x="1556" y="1135"/>
                  </a:lnTo>
                  <a:lnTo>
                    <a:pt x="1556" y="1136"/>
                  </a:lnTo>
                  <a:lnTo>
                    <a:pt x="1550" y="1136"/>
                  </a:lnTo>
                  <a:lnTo>
                    <a:pt x="1550" y="1135"/>
                  </a:lnTo>
                  <a:close/>
                  <a:moveTo>
                    <a:pt x="1560" y="1135"/>
                  </a:moveTo>
                  <a:lnTo>
                    <a:pt x="1565" y="1135"/>
                  </a:lnTo>
                  <a:lnTo>
                    <a:pt x="1565" y="1136"/>
                  </a:lnTo>
                  <a:lnTo>
                    <a:pt x="1560" y="1136"/>
                  </a:lnTo>
                  <a:lnTo>
                    <a:pt x="1560" y="1135"/>
                  </a:lnTo>
                  <a:close/>
                  <a:moveTo>
                    <a:pt x="1570" y="1135"/>
                  </a:moveTo>
                  <a:lnTo>
                    <a:pt x="1575" y="1135"/>
                  </a:lnTo>
                  <a:lnTo>
                    <a:pt x="1575" y="1136"/>
                  </a:lnTo>
                  <a:lnTo>
                    <a:pt x="1570" y="1136"/>
                  </a:lnTo>
                  <a:lnTo>
                    <a:pt x="1570" y="1135"/>
                  </a:lnTo>
                  <a:close/>
                  <a:moveTo>
                    <a:pt x="1579" y="1135"/>
                  </a:moveTo>
                  <a:lnTo>
                    <a:pt x="1585" y="1135"/>
                  </a:lnTo>
                  <a:lnTo>
                    <a:pt x="1585" y="1136"/>
                  </a:lnTo>
                  <a:lnTo>
                    <a:pt x="1579" y="1136"/>
                  </a:lnTo>
                  <a:lnTo>
                    <a:pt x="1579" y="1135"/>
                  </a:lnTo>
                  <a:close/>
                  <a:moveTo>
                    <a:pt x="1589" y="1135"/>
                  </a:moveTo>
                  <a:lnTo>
                    <a:pt x="1595" y="1135"/>
                  </a:lnTo>
                  <a:lnTo>
                    <a:pt x="1595" y="1136"/>
                  </a:lnTo>
                  <a:lnTo>
                    <a:pt x="1589" y="1136"/>
                  </a:lnTo>
                  <a:lnTo>
                    <a:pt x="1589" y="1135"/>
                  </a:lnTo>
                  <a:close/>
                  <a:moveTo>
                    <a:pt x="1599" y="1135"/>
                  </a:moveTo>
                  <a:lnTo>
                    <a:pt x="1604" y="1135"/>
                  </a:lnTo>
                  <a:lnTo>
                    <a:pt x="1604" y="1136"/>
                  </a:lnTo>
                  <a:lnTo>
                    <a:pt x="1599" y="1136"/>
                  </a:lnTo>
                  <a:lnTo>
                    <a:pt x="1599" y="1135"/>
                  </a:lnTo>
                  <a:close/>
                  <a:moveTo>
                    <a:pt x="1609" y="1135"/>
                  </a:moveTo>
                  <a:lnTo>
                    <a:pt x="1614" y="1135"/>
                  </a:lnTo>
                  <a:lnTo>
                    <a:pt x="1614" y="1136"/>
                  </a:lnTo>
                  <a:lnTo>
                    <a:pt x="1609" y="1136"/>
                  </a:lnTo>
                  <a:lnTo>
                    <a:pt x="1609" y="1135"/>
                  </a:lnTo>
                  <a:close/>
                  <a:moveTo>
                    <a:pt x="1618" y="1135"/>
                  </a:moveTo>
                  <a:lnTo>
                    <a:pt x="1624" y="1135"/>
                  </a:lnTo>
                  <a:lnTo>
                    <a:pt x="1624" y="1136"/>
                  </a:lnTo>
                  <a:lnTo>
                    <a:pt x="1618" y="1136"/>
                  </a:lnTo>
                  <a:lnTo>
                    <a:pt x="1618" y="1135"/>
                  </a:lnTo>
                  <a:close/>
                  <a:moveTo>
                    <a:pt x="1628" y="1135"/>
                  </a:moveTo>
                  <a:lnTo>
                    <a:pt x="1634" y="1135"/>
                  </a:lnTo>
                  <a:lnTo>
                    <a:pt x="1634" y="1136"/>
                  </a:lnTo>
                  <a:lnTo>
                    <a:pt x="1628" y="1136"/>
                  </a:lnTo>
                  <a:lnTo>
                    <a:pt x="1628" y="1135"/>
                  </a:lnTo>
                  <a:close/>
                  <a:moveTo>
                    <a:pt x="1638" y="1135"/>
                  </a:moveTo>
                  <a:lnTo>
                    <a:pt x="1643" y="1135"/>
                  </a:lnTo>
                  <a:lnTo>
                    <a:pt x="1643" y="1136"/>
                  </a:lnTo>
                  <a:lnTo>
                    <a:pt x="1638" y="1136"/>
                  </a:lnTo>
                  <a:lnTo>
                    <a:pt x="1638" y="1135"/>
                  </a:lnTo>
                  <a:close/>
                  <a:moveTo>
                    <a:pt x="1647" y="1135"/>
                  </a:moveTo>
                  <a:lnTo>
                    <a:pt x="1653" y="1135"/>
                  </a:lnTo>
                  <a:lnTo>
                    <a:pt x="1653" y="1136"/>
                  </a:lnTo>
                  <a:lnTo>
                    <a:pt x="1647" y="1136"/>
                  </a:lnTo>
                  <a:lnTo>
                    <a:pt x="1647" y="1135"/>
                  </a:lnTo>
                  <a:close/>
                  <a:moveTo>
                    <a:pt x="1657" y="1135"/>
                  </a:moveTo>
                  <a:lnTo>
                    <a:pt x="1663" y="1135"/>
                  </a:lnTo>
                  <a:lnTo>
                    <a:pt x="1663" y="1136"/>
                  </a:lnTo>
                  <a:lnTo>
                    <a:pt x="1657" y="1136"/>
                  </a:lnTo>
                  <a:lnTo>
                    <a:pt x="1657" y="1135"/>
                  </a:lnTo>
                  <a:close/>
                  <a:moveTo>
                    <a:pt x="1667" y="1135"/>
                  </a:moveTo>
                  <a:lnTo>
                    <a:pt x="1673" y="1135"/>
                  </a:lnTo>
                  <a:lnTo>
                    <a:pt x="1673" y="1136"/>
                  </a:lnTo>
                  <a:lnTo>
                    <a:pt x="1667" y="1136"/>
                  </a:lnTo>
                  <a:lnTo>
                    <a:pt x="1667" y="1135"/>
                  </a:lnTo>
                  <a:close/>
                  <a:moveTo>
                    <a:pt x="1677" y="1135"/>
                  </a:moveTo>
                  <a:lnTo>
                    <a:pt x="1682" y="1135"/>
                  </a:lnTo>
                  <a:lnTo>
                    <a:pt x="1682" y="1136"/>
                  </a:lnTo>
                  <a:lnTo>
                    <a:pt x="1677" y="1136"/>
                  </a:lnTo>
                  <a:lnTo>
                    <a:pt x="1677" y="1135"/>
                  </a:lnTo>
                  <a:close/>
                  <a:moveTo>
                    <a:pt x="1686" y="1135"/>
                  </a:moveTo>
                  <a:lnTo>
                    <a:pt x="1692" y="1135"/>
                  </a:lnTo>
                  <a:lnTo>
                    <a:pt x="1692" y="1136"/>
                  </a:lnTo>
                  <a:lnTo>
                    <a:pt x="1686" y="1136"/>
                  </a:lnTo>
                  <a:lnTo>
                    <a:pt x="1686" y="1135"/>
                  </a:lnTo>
                  <a:close/>
                  <a:moveTo>
                    <a:pt x="1696" y="1135"/>
                  </a:moveTo>
                  <a:lnTo>
                    <a:pt x="1702" y="1135"/>
                  </a:lnTo>
                  <a:lnTo>
                    <a:pt x="1702" y="1136"/>
                  </a:lnTo>
                  <a:lnTo>
                    <a:pt x="1696" y="1136"/>
                  </a:lnTo>
                  <a:lnTo>
                    <a:pt x="1696" y="1135"/>
                  </a:lnTo>
                  <a:close/>
                  <a:moveTo>
                    <a:pt x="1706" y="1135"/>
                  </a:moveTo>
                  <a:lnTo>
                    <a:pt x="1712" y="1135"/>
                  </a:lnTo>
                  <a:lnTo>
                    <a:pt x="1712" y="1136"/>
                  </a:lnTo>
                  <a:lnTo>
                    <a:pt x="1706" y="1136"/>
                  </a:lnTo>
                  <a:lnTo>
                    <a:pt x="1706" y="1135"/>
                  </a:lnTo>
                  <a:close/>
                  <a:moveTo>
                    <a:pt x="1716" y="1135"/>
                  </a:moveTo>
                  <a:lnTo>
                    <a:pt x="1721" y="1135"/>
                  </a:lnTo>
                  <a:lnTo>
                    <a:pt x="1721" y="1136"/>
                  </a:lnTo>
                  <a:lnTo>
                    <a:pt x="1716" y="1136"/>
                  </a:lnTo>
                  <a:lnTo>
                    <a:pt x="1716" y="1135"/>
                  </a:lnTo>
                  <a:close/>
                  <a:moveTo>
                    <a:pt x="1725" y="1135"/>
                  </a:moveTo>
                  <a:lnTo>
                    <a:pt x="1731" y="1135"/>
                  </a:lnTo>
                  <a:lnTo>
                    <a:pt x="1731" y="1136"/>
                  </a:lnTo>
                  <a:lnTo>
                    <a:pt x="1725" y="1136"/>
                  </a:lnTo>
                  <a:lnTo>
                    <a:pt x="1725" y="1135"/>
                  </a:lnTo>
                  <a:close/>
                  <a:moveTo>
                    <a:pt x="1735" y="1135"/>
                  </a:moveTo>
                  <a:lnTo>
                    <a:pt x="1741" y="1135"/>
                  </a:lnTo>
                  <a:lnTo>
                    <a:pt x="1741" y="1136"/>
                  </a:lnTo>
                  <a:lnTo>
                    <a:pt x="1735" y="1136"/>
                  </a:lnTo>
                  <a:lnTo>
                    <a:pt x="1735" y="1135"/>
                  </a:lnTo>
                  <a:close/>
                  <a:moveTo>
                    <a:pt x="1745" y="1135"/>
                  </a:moveTo>
                  <a:lnTo>
                    <a:pt x="1751" y="1135"/>
                  </a:lnTo>
                  <a:lnTo>
                    <a:pt x="1751" y="1136"/>
                  </a:lnTo>
                  <a:lnTo>
                    <a:pt x="1745" y="1136"/>
                  </a:lnTo>
                  <a:lnTo>
                    <a:pt x="1745" y="1135"/>
                  </a:lnTo>
                  <a:close/>
                  <a:moveTo>
                    <a:pt x="1755" y="1135"/>
                  </a:moveTo>
                  <a:lnTo>
                    <a:pt x="1760" y="1135"/>
                  </a:lnTo>
                  <a:lnTo>
                    <a:pt x="1760" y="1136"/>
                  </a:lnTo>
                  <a:lnTo>
                    <a:pt x="1755" y="1136"/>
                  </a:lnTo>
                  <a:lnTo>
                    <a:pt x="1755" y="1135"/>
                  </a:lnTo>
                  <a:close/>
                  <a:moveTo>
                    <a:pt x="1764" y="1135"/>
                  </a:moveTo>
                  <a:lnTo>
                    <a:pt x="1770" y="1135"/>
                  </a:lnTo>
                  <a:lnTo>
                    <a:pt x="1770" y="1136"/>
                  </a:lnTo>
                  <a:lnTo>
                    <a:pt x="1764" y="1136"/>
                  </a:lnTo>
                  <a:lnTo>
                    <a:pt x="1764" y="1135"/>
                  </a:lnTo>
                  <a:close/>
                  <a:moveTo>
                    <a:pt x="1774" y="1135"/>
                  </a:moveTo>
                  <a:lnTo>
                    <a:pt x="1780" y="1135"/>
                  </a:lnTo>
                  <a:lnTo>
                    <a:pt x="1780" y="1136"/>
                  </a:lnTo>
                  <a:lnTo>
                    <a:pt x="1774" y="1136"/>
                  </a:lnTo>
                  <a:lnTo>
                    <a:pt x="1774" y="1135"/>
                  </a:lnTo>
                  <a:close/>
                  <a:moveTo>
                    <a:pt x="1784" y="1135"/>
                  </a:moveTo>
                  <a:lnTo>
                    <a:pt x="1790" y="1135"/>
                  </a:lnTo>
                  <a:lnTo>
                    <a:pt x="1790" y="1136"/>
                  </a:lnTo>
                  <a:lnTo>
                    <a:pt x="1784" y="1136"/>
                  </a:lnTo>
                  <a:lnTo>
                    <a:pt x="1784" y="1135"/>
                  </a:lnTo>
                  <a:close/>
                  <a:moveTo>
                    <a:pt x="1794" y="1135"/>
                  </a:moveTo>
                  <a:lnTo>
                    <a:pt x="1799" y="1135"/>
                  </a:lnTo>
                  <a:lnTo>
                    <a:pt x="1799" y="1136"/>
                  </a:lnTo>
                  <a:lnTo>
                    <a:pt x="1794" y="1136"/>
                  </a:lnTo>
                  <a:lnTo>
                    <a:pt x="1794" y="1135"/>
                  </a:lnTo>
                  <a:close/>
                  <a:moveTo>
                    <a:pt x="1803" y="1135"/>
                  </a:moveTo>
                  <a:lnTo>
                    <a:pt x="1809" y="1135"/>
                  </a:lnTo>
                  <a:lnTo>
                    <a:pt x="1809" y="1136"/>
                  </a:lnTo>
                  <a:lnTo>
                    <a:pt x="1803" y="1136"/>
                  </a:lnTo>
                  <a:lnTo>
                    <a:pt x="1803" y="1135"/>
                  </a:lnTo>
                  <a:close/>
                  <a:moveTo>
                    <a:pt x="1813" y="1135"/>
                  </a:moveTo>
                  <a:lnTo>
                    <a:pt x="1819" y="1135"/>
                  </a:lnTo>
                  <a:lnTo>
                    <a:pt x="1819" y="1136"/>
                  </a:lnTo>
                  <a:lnTo>
                    <a:pt x="1813" y="1136"/>
                  </a:lnTo>
                  <a:lnTo>
                    <a:pt x="1813" y="1135"/>
                  </a:lnTo>
                  <a:close/>
                  <a:moveTo>
                    <a:pt x="1823" y="1135"/>
                  </a:moveTo>
                  <a:lnTo>
                    <a:pt x="1829" y="1135"/>
                  </a:lnTo>
                  <a:lnTo>
                    <a:pt x="1829" y="1136"/>
                  </a:lnTo>
                  <a:lnTo>
                    <a:pt x="1823" y="1136"/>
                  </a:lnTo>
                  <a:lnTo>
                    <a:pt x="1823" y="1135"/>
                  </a:lnTo>
                  <a:close/>
                  <a:moveTo>
                    <a:pt x="1833" y="1135"/>
                  </a:moveTo>
                  <a:lnTo>
                    <a:pt x="1838" y="1135"/>
                  </a:lnTo>
                  <a:lnTo>
                    <a:pt x="1838" y="1136"/>
                  </a:lnTo>
                  <a:lnTo>
                    <a:pt x="1833" y="1136"/>
                  </a:lnTo>
                  <a:lnTo>
                    <a:pt x="1833" y="1135"/>
                  </a:lnTo>
                  <a:close/>
                  <a:moveTo>
                    <a:pt x="1842" y="1135"/>
                  </a:moveTo>
                  <a:lnTo>
                    <a:pt x="1848" y="1135"/>
                  </a:lnTo>
                  <a:lnTo>
                    <a:pt x="1848" y="1136"/>
                  </a:lnTo>
                  <a:lnTo>
                    <a:pt x="1842" y="1136"/>
                  </a:lnTo>
                  <a:lnTo>
                    <a:pt x="1842" y="1135"/>
                  </a:lnTo>
                  <a:close/>
                  <a:moveTo>
                    <a:pt x="1852" y="1135"/>
                  </a:moveTo>
                  <a:lnTo>
                    <a:pt x="1858" y="1135"/>
                  </a:lnTo>
                  <a:lnTo>
                    <a:pt x="1858" y="1136"/>
                  </a:lnTo>
                  <a:lnTo>
                    <a:pt x="1852" y="1136"/>
                  </a:lnTo>
                  <a:lnTo>
                    <a:pt x="1852" y="1135"/>
                  </a:lnTo>
                  <a:close/>
                  <a:moveTo>
                    <a:pt x="1862" y="1135"/>
                  </a:moveTo>
                  <a:lnTo>
                    <a:pt x="1868" y="1135"/>
                  </a:lnTo>
                  <a:lnTo>
                    <a:pt x="1868" y="1136"/>
                  </a:lnTo>
                  <a:lnTo>
                    <a:pt x="1862" y="1136"/>
                  </a:lnTo>
                  <a:lnTo>
                    <a:pt x="1862" y="1135"/>
                  </a:lnTo>
                  <a:close/>
                  <a:moveTo>
                    <a:pt x="1872" y="1135"/>
                  </a:moveTo>
                  <a:lnTo>
                    <a:pt x="1877" y="1135"/>
                  </a:lnTo>
                  <a:lnTo>
                    <a:pt x="1877" y="1136"/>
                  </a:lnTo>
                  <a:lnTo>
                    <a:pt x="1872" y="1136"/>
                  </a:lnTo>
                  <a:lnTo>
                    <a:pt x="1872" y="1135"/>
                  </a:lnTo>
                  <a:close/>
                  <a:moveTo>
                    <a:pt x="1881" y="1135"/>
                  </a:moveTo>
                  <a:lnTo>
                    <a:pt x="1887" y="1135"/>
                  </a:lnTo>
                  <a:lnTo>
                    <a:pt x="1887" y="1136"/>
                  </a:lnTo>
                  <a:lnTo>
                    <a:pt x="1881" y="1136"/>
                  </a:lnTo>
                  <a:lnTo>
                    <a:pt x="1881" y="1135"/>
                  </a:lnTo>
                  <a:close/>
                  <a:moveTo>
                    <a:pt x="1891" y="1135"/>
                  </a:moveTo>
                  <a:lnTo>
                    <a:pt x="1897" y="1135"/>
                  </a:lnTo>
                  <a:lnTo>
                    <a:pt x="1897" y="1136"/>
                  </a:lnTo>
                  <a:lnTo>
                    <a:pt x="1891" y="1136"/>
                  </a:lnTo>
                  <a:lnTo>
                    <a:pt x="1891" y="1135"/>
                  </a:lnTo>
                  <a:close/>
                  <a:moveTo>
                    <a:pt x="1901" y="1135"/>
                  </a:moveTo>
                  <a:lnTo>
                    <a:pt x="1906" y="1135"/>
                  </a:lnTo>
                  <a:lnTo>
                    <a:pt x="1906" y="1136"/>
                  </a:lnTo>
                  <a:lnTo>
                    <a:pt x="1901" y="1136"/>
                  </a:lnTo>
                  <a:lnTo>
                    <a:pt x="1901" y="1135"/>
                  </a:lnTo>
                  <a:close/>
                  <a:moveTo>
                    <a:pt x="1911" y="1135"/>
                  </a:moveTo>
                  <a:lnTo>
                    <a:pt x="1916" y="1135"/>
                  </a:lnTo>
                  <a:lnTo>
                    <a:pt x="1916" y="1136"/>
                  </a:lnTo>
                  <a:lnTo>
                    <a:pt x="1911" y="1136"/>
                  </a:lnTo>
                  <a:lnTo>
                    <a:pt x="1911" y="1135"/>
                  </a:lnTo>
                  <a:close/>
                  <a:moveTo>
                    <a:pt x="1920" y="1135"/>
                  </a:moveTo>
                  <a:lnTo>
                    <a:pt x="1926" y="1135"/>
                  </a:lnTo>
                  <a:lnTo>
                    <a:pt x="1926" y="1136"/>
                  </a:lnTo>
                  <a:lnTo>
                    <a:pt x="1920" y="1136"/>
                  </a:lnTo>
                  <a:lnTo>
                    <a:pt x="1920" y="1135"/>
                  </a:lnTo>
                  <a:close/>
                  <a:moveTo>
                    <a:pt x="1930" y="1135"/>
                  </a:moveTo>
                  <a:lnTo>
                    <a:pt x="1936" y="1135"/>
                  </a:lnTo>
                  <a:lnTo>
                    <a:pt x="1936" y="1136"/>
                  </a:lnTo>
                  <a:lnTo>
                    <a:pt x="1930" y="1136"/>
                  </a:lnTo>
                  <a:lnTo>
                    <a:pt x="1930" y="1135"/>
                  </a:lnTo>
                  <a:close/>
                  <a:moveTo>
                    <a:pt x="1940" y="1135"/>
                  </a:moveTo>
                  <a:lnTo>
                    <a:pt x="1945" y="1135"/>
                  </a:lnTo>
                  <a:lnTo>
                    <a:pt x="1945" y="1136"/>
                  </a:lnTo>
                  <a:lnTo>
                    <a:pt x="1940" y="1136"/>
                  </a:lnTo>
                  <a:lnTo>
                    <a:pt x="1940" y="1135"/>
                  </a:lnTo>
                  <a:close/>
                  <a:moveTo>
                    <a:pt x="1950" y="1135"/>
                  </a:moveTo>
                  <a:lnTo>
                    <a:pt x="1955" y="1135"/>
                  </a:lnTo>
                  <a:lnTo>
                    <a:pt x="1955" y="1136"/>
                  </a:lnTo>
                  <a:lnTo>
                    <a:pt x="1950" y="1136"/>
                  </a:lnTo>
                  <a:lnTo>
                    <a:pt x="1950" y="1135"/>
                  </a:lnTo>
                  <a:close/>
                  <a:moveTo>
                    <a:pt x="1959" y="1135"/>
                  </a:moveTo>
                  <a:lnTo>
                    <a:pt x="1965" y="1135"/>
                  </a:lnTo>
                  <a:lnTo>
                    <a:pt x="1965" y="1136"/>
                  </a:lnTo>
                  <a:lnTo>
                    <a:pt x="1959" y="1136"/>
                  </a:lnTo>
                  <a:lnTo>
                    <a:pt x="1959" y="1135"/>
                  </a:lnTo>
                  <a:close/>
                  <a:moveTo>
                    <a:pt x="1969" y="1135"/>
                  </a:moveTo>
                  <a:lnTo>
                    <a:pt x="1975" y="1135"/>
                  </a:lnTo>
                  <a:lnTo>
                    <a:pt x="1975" y="1136"/>
                  </a:lnTo>
                  <a:lnTo>
                    <a:pt x="1969" y="1136"/>
                  </a:lnTo>
                  <a:lnTo>
                    <a:pt x="1969" y="1135"/>
                  </a:lnTo>
                  <a:close/>
                  <a:moveTo>
                    <a:pt x="1979" y="1135"/>
                  </a:moveTo>
                  <a:lnTo>
                    <a:pt x="1984" y="1135"/>
                  </a:lnTo>
                  <a:lnTo>
                    <a:pt x="1984" y="1136"/>
                  </a:lnTo>
                  <a:lnTo>
                    <a:pt x="1979" y="1136"/>
                  </a:lnTo>
                  <a:lnTo>
                    <a:pt x="1979" y="1135"/>
                  </a:lnTo>
                  <a:close/>
                  <a:moveTo>
                    <a:pt x="1989" y="1135"/>
                  </a:moveTo>
                  <a:lnTo>
                    <a:pt x="1994" y="1135"/>
                  </a:lnTo>
                  <a:lnTo>
                    <a:pt x="1994" y="1136"/>
                  </a:lnTo>
                  <a:lnTo>
                    <a:pt x="1989" y="1136"/>
                  </a:lnTo>
                  <a:lnTo>
                    <a:pt x="1989" y="1135"/>
                  </a:lnTo>
                  <a:close/>
                  <a:moveTo>
                    <a:pt x="1998" y="1135"/>
                  </a:moveTo>
                  <a:lnTo>
                    <a:pt x="2004" y="1135"/>
                  </a:lnTo>
                  <a:lnTo>
                    <a:pt x="2004" y="1136"/>
                  </a:lnTo>
                  <a:lnTo>
                    <a:pt x="1998" y="1136"/>
                  </a:lnTo>
                  <a:lnTo>
                    <a:pt x="1998" y="1135"/>
                  </a:lnTo>
                  <a:close/>
                  <a:moveTo>
                    <a:pt x="2008" y="1135"/>
                  </a:moveTo>
                  <a:lnTo>
                    <a:pt x="2014" y="1135"/>
                  </a:lnTo>
                  <a:lnTo>
                    <a:pt x="2014" y="1136"/>
                  </a:lnTo>
                  <a:lnTo>
                    <a:pt x="2008" y="1136"/>
                  </a:lnTo>
                  <a:lnTo>
                    <a:pt x="2008" y="1135"/>
                  </a:lnTo>
                  <a:close/>
                  <a:moveTo>
                    <a:pt x="2018" y="1135"/>
                  </a:moveTo>
                  <a:lnTo>
                    <a:pt x="2023" y="1135"/>
                  </a:lnTo>
                  <a:lnTo>
                    <a:pt x="2023" y="1136"/>
                  </a:lnTo>
                  <a:lnTo>
                    <a:pt x="2018" y="1136"/>
                  </a:lnTo>
                  <a:lnTo>
                    <a:pt x="2018" y="1135"/>
                  </a:lnTo>
                  <a:close/>
                  <a:moveTo>
                    <a:pt x="2028" y="1135"/>
                  </a:moveTo>
                  <a:lnTo>
                    <a:pt x="2033" y="1135"/>
                  </a:lnTo>
                  <a:lnTo>
                    <a:pt x="2033" y="1136"/>
                  </a:lnTo>
                  <a:lnTo>
                    <a:pt x="2028" y="1136"/>
                  </a:lnTo>
                  <a:lnTo>
                    <a:pt x="2028" y="1135"/>
                  </a:lnTo>
                  <a:close/>
                  <a:moveTo>
                    <a:pt x="2037" y="1135"/>
                  </a:moveTo>
                  <a:lnTo>
                    <a:pt x="2043" y="1135"/>
                  </a:lnTo>
                  <a:lnTo>
                    <a:pt x="2043" y="1136"/>
                  </a:lnTo>
                  <a:lnTo>
                    <a:pt x="2037" y="1136"/>
                  </a:lnTo>
                  <a:lnTo>
                    <a:pt x="2037" y="1135"/>
                  </a:lnTo>
                  <a:close/>
                  <a:moveTo>
                    <a:pt x="2047" y="1135"/>
                  </a:moveTo>
                  <a:lnTo>
                    <a:pt x="2053" y="1135"/>
                  </a:lnTo>
                  <a:lnTo>
                    <a:pt x="2053" y="1136"/>
                  </a:lnTo>
                  <a:lnTo>
                    <a:pt x="2047" y="1136"/>
                  </a:lnTo>
                  <a:lnTo>
                    <a:pt x="2047" y="1135"/>
                  </a:lnTo>
                  <a:close/>
                  <a:moveTo>
                    <a:pt x="2057" y="1135"/>
                  </a:moveTo>
                  <a:lnTo>
                    <a:pt x="2062" y="1135"/>
                  </a:lnTo>
                  <a:lnTo>
                    <a:pt x="2062" y="1136"/>
                  </a:lnTo>
                  <a:lnTo>
                    <a:pt x="2057" y="1136"/>
                  </a:lnTo>
                  <a:lnTo>
                    <a:pt x="2057" y="1135"/>
                  </a:lnTo>
                  <a:close/>
                  <a:moveTo>
                    <a:pt x="2067" y="1135"/>
                  </a:moveTo>
                  <a:lnTo>
                    <a:pt x="2072" y="1135"/>
                  </a:lnTo>
                  <a:lnTo>
                    <a:pt x="2072" y="1136"/>
                  </a:lnTo>
                  <a:lnTo>
                    <a:pt x="2067" y="1136"/>
                  </a:lnTo>
                  <a:lnTo>
                    <a:pt x="2067" y="1135"/>
                  </a:lnTo>
                  <a:close/>
                  <a:moveTo>
                    <a:pt x="2076" y="1135"/>
                  </a:moveTo>
                  <a:lnTo>
                    <a:pt x="2082" y="1135"/>
                  </a:lnTo>
                  <a:lnTo>
                    <a:pt x="2082" y="1136"/>
                  </a:lnTo>
                  <a:lnTo>
                    <a:pt x="2076" y="1136"/>
                  </a:lnTo>
                  <a:lnTo>
                    <a:pt x="2076" y="1135"/>
                  </a:lnTo>
                  <a:close/>
                  <a:moveTo>
                    <a:pt x="2086" y="1135"/>
                  </a:moveTo>
                  <a:lnTo>
                    <a:pt x="2092" y="1135"/>
                  </a:lnTo>
                  <a:lnTo>
                    <a:pt x="2092" y="1136"/>
                  </a:lnTo>
                  <a:lnTo>
                    <a:pt x="2086" y="1136"/>
                  </a:lnTo>
                  <a:lnTo>
                    <a:pt x="2086" y="1135"/>
                  </a:lnTo>
                  <a:close/>
                  <a:moveTo>
                    <a:pt x="2096" y="1135"/>
                  </a:moveTo>
                  <a:lnTo>
                    <a:pt x="2101" y="1135"/>
                  </a:lnTo>
                  <a:lnTo>
                    <a:pt x="2101" y="1136"/>
                  </a:lnTo>
                  <a:lnTo>
                    <a:pt x="2096" y="1136"/>
                  </a:lnTo>
                  <a:lnTo>
                    <a:pt x="2096" y="1135"/>
                  </a:lnTo>
                  <a:close/>
                  <a:moveTo>
                    <a:pt x="2106" y="1135"/>
                  </a:moveTo>
                  <a:lnTo>
                    <a:pt x="2111" y="1135"/>
                  </a:lnTo>
                  <a:lnTo>
                    <a:pt x="2111" y="1136"/>
                  </a:lnTo>
                  <a:lnTo>
                    <a:pt x="2106" y="1136"/>
                  </a:lnTo>
                  <a:lnTo>
                    <a:pt x="2106" y="1135"/>
                  </a:lnTo>
                  <a:close/>
                  <a:moveTo>
                    <a:pt x="2115" y="1135"/>
                  </a:moveTo>
                  <a:lnTo>
                    <a:pt x="2121" y="1135"/>
                  </a:lnTo>
                  <a:lnTo>
                    <a:pt x="2121" y="1136"/>
                  </a:lnTo>
                  <a:lnTo>
                    <a:pt x="2115" y="1136"/>
                  </a:lnTo>
                  <a:lnTo>
                    <a:pt x="2115" y="1135"/>
                  </a:lnTo>
                  <a:close/>
                  <a:moveTo>
                    <a:pt x="2125" y="1135"/>
                  </a:moveTo>
                  <a:lnTo>
                    <a:pt x="2131" y="1135"/>
                  </a:lnTo>
                  <a:lnTo>
                    <a:pt x="2131" y="1136"/>
                  </a:lnTo>
                  <a:lnTo>
                    <a:pt x="2125" y="1136"/>
                  </a:lnTo>
                  <a:lnTo>
                    <a:pt x="2125" y="1135"/>
                  </a:lnTo>
                  <a:close/>
                  <a:moveTo>
                    <a:pt x="2135" y="1135"/>
                  </a:moveTo>
                  <a:lnTo>
                    <a:pt x="2140" y="1135"/>
                  </a:lnTo>
                  <a:lnTo>
                    <a:pt x="2140" y="1136"/>
                  </a:lnTo>
                  <a:lnTo>
                    <a:pt x="2135" y="1136"/>
                  </a:lnTo>
                  <a:lnTo>
                    <a:pt x="2135" y="1135"/>
                  </a:lnTo>
                  <a:close/>
                  <a:moveTo>
                    <a:pt x="2145" y="1135"/>
                  </a:moveTo>
                  <a:lnTo>
                    <a:pt x="2150" y="1135"/>
                  </a:lnTo>
                  <a:lnTo>
                    <a:pt x="2150" y="1136"/>
                  </a:lnTo>
                  <a:lnTo>
                    <a:pt x="2145" y="1136"/>
                  </a:lnTo>
                  <a:lnTo>
                    <a:pt x="2145" y="1135"/>
                  </a:lnTo>
                  <a:close/>
                  <a:moveTo>
                    <a:pt x="2154" y="1135"/>
                  </a:moveTo>
                  <a:lnTo>
                    <a:pt x="2160" y="1135"/>
                  </a:lnTo>
                  <a:lnTo>
                    <a:pt x="2160" y="1136"/>
                  </a:lnTo>
                  <a:lnTo>
                    <a:pt x="2154" y="1136"/>
                  </a:lnTo>
                  <a:lnTo>
                    <a:pt x="2154" y="1135"/>
                  </a:lnTo>
                  <a:close/>
                  <a:moveTo>
                    <a:pt x="2164" y="1135"/>
                  </a:moveTo>
                  <a:lnTo>
                    <a:pt x="2170" y="1135"/>
                  </a:lnTo>
                  <a:lnTo>
                    <a:pt x="2170" y="1136"/>
                  </a:lnTo>
                  <a:lnTo>
                    <a:pt x="2164" y="1136"/>
                  </a:lnTo>
                  <a:lnTo>
                    <a:pt x="2164" y="1135"/>
                  </a:lnTo>
                  <a:close/>
                  <a:moveTo>
                    <a:pt x="2174" y="1135"/>
                  </a:moveTo>
                  <a:lnTo>
                    <a:pt x="2179" y="1135"/>
                  </a:lnTo>
                  <a:lnTo>
                    <a:pt x="2179" y="1136"/>
                  </a:lnTo>
                  <a:lnTo>
                    <a:pt x="2174" y="1136"/>
                  </a:lnTo>
                  <a:lnTo>
                    <a:pt x="2174" y="1135"/>
                  </a:lnTo>
                  <a:close/>
                  <a:moveTo>
                    <a:pt x="2184" y="1135"/>
                  </a:moveTo>
                  <a:lnTo>
                    <a:pt x="2189" y="1135"/>
                  </a:lnTo>
                  <a:lnTo>
                    <a:pt x="2189" y="1136"/>
                  </a:lnTo>
                  <a:lnTo>
                    <a:pt x="2184" y="1136"/>
                  </a:lnTo>
                  <a:lnTo>
                    <a:pt x="2184" y="1135"/>
                  </a:lnTo>
                  <a:close/>
                  <a:moveTo>
                    <a:pt x="2193" y="1135"/>
                  </a:moveTo>
                  <a:lnTo>
                    <a:pt x="2199" y="1135"/>
                  </a:lnTo>
                  <a:lnTo>
                    <a:pt x="2199" y="1136"/>
                  </a:lnTo>
                  <a:lnTo>
                    <a:pt x="2193" y="1136"/>
                  </a:lnTo>
                  <a:lnTo>
                    <a:pt x="2193" y="1135"/>
                  </a:lnTo>
                  <a:close/>
                  <a:moveTo>
                    <a:pt x="2203" y="1135"/>
                  </a:moveTo>
                  <a:lnTo>
                    <a:pt x="2209" y="1135"/>
                  </a:lnTo>
                  <a:lnTo>
                    <a:pt x="2209" y="1136"/>
                  </a:lnTo>
                  <a:lnTo>
                    <a:pt x="2203" y="1136"/>
                  </a:lnTo>
                  <a:lnTo>
                    <a:pt x="2203" y="1135"/>
                  </a:lnTo>
                  <a:close/>
                  <a:moveTo>
                    <a:pt x="2213" y="1135"/>
                  </a:moveTo>
                  <a:lnTo>
                    <a:pt x="2218" y="1135"/>
                  </a:lnTo>
                  <a:lnTo>
                    <a:pt x="2218" y="1136"/>
                  </a:lnTo>
                  <a:lnTo>
                    <a:pt x="2213" y="1136"/>
                  </a:lnTo>
                  <a:lnTo>
                    <a:pt x="2213" y="1135"/>
                  </a:lnTo>
                  <a:close/>
                  <a:moveTo>
                    <a:pt x="2223" y="1135"/>
                  </a:moveTo>
                  <a:lnTo>
                    <a:pt x="2228" y="1135"/>
                  </a:lnTo>
                  <a:lnTo>
                    <a:pt x="2228" y="1136"/>
                  </a:lnTo>
                  <a:lnTo>
                    <a:pt x="2223" y="1136"/>
                  </a:lnTo>
                  <a:lnTo>
                    <a:pt x="2223" y="1135"/>
                  </a:lnTo>
                  <a:close/>
                  <a:moveTo>
                    <a:pt x="2232" y="1135"/>
                  </a:moveTo>
                  <a:lnTo>
                    <a:pt x="2238" y="1135"/>
                  </a:lnTo>
                  <a:lnTo>
                    <a:pt x="2238" y="1136"/>
                  </a:lnTo>
                  <a:lnTo>
                    <a:pt x="2232" y="1136"/>
                  </a:lnTo>
                  <a:lnTo>
                    <a:pt x="2232" y="1135"/>
                  </a:lnTo>
                  <a:close/>
                  <a:moveTo>
                    <a:pt x="2242" y="1135"/>
                  </a:moveTo>
                  <a:lnTo>
                    <a:pt x="2248" y="1135"/>
                  </a:lnTo>
                  <a:lnTo>
                    <a:pt x="2248" y="1136"/>
                  </a:lnTo>
                  <a:lnTo>
                    <a:pt x="2242" y="1136"/>
                  </a:lnTo>
                  <a:lnTo>
                    <a:pt x="2242" y="1135"/>
                  </a:lnTo>
                  <a:close/>
                  <a:moveTo>
                    <a:pt x="2252" y="1135"/>
                  </a:moveTo>
                  <a:lnTo>
                    <a:pt x="2257" y="1135"/>
                  </a:lnTo>
                  <a:lnTo>
                    <a:pt x="2257" y="1136"/>
                  </a:lnTo>
                  <a:lnTo>
                    <a:pt x="2252" y="1136"/>
                  </a:lnTo>
                  <a:lnTo>
                    <a:pt x="2252" y="1135"/>
                  </a:lnTo>
                  <a:close/>
                  <a:moveTo>
                    <a:pt x="2262" y="1135"/>
                  </a:moveTo>
                  <a:lnTo>
                    <a:pt x="2267" y="1135"/>
                  </a:lnTo>
                  <a:lnTo>
                    <a:pt x="2267" y="1136"/>
                  </a:lnTo>
                  <a:lnTo>
                    <a:pt x="2262" y="1136"/>
                  </a:lnTo>
                  <a:lnTo>
                    <a:pt x="2262" y="1135"/>
                  </a:lnTo>
                  <a:close/>
                  <a:moveTo>
                    <a:pt x="2271" y="1135"/>
                  </a:moveTo>
                  <a:lnTo>
                    <a:pt x="2277" y="1135"/>
                  </a:lnTo>
                  <a:lnTo>
                    <a:pt x="2277" y="1136"/>
                  </a:lnTo>
                  <a:lnTo>
                    <a:pt x="2271" y="1136"/>
                  </a:lnTo>
                  <a:lnTo>
                    <a:pt x="2271" y="1135"/>
                  </a:lnTo>
                  <a:close/>
                  <a:moveTo>
                    <a:pt x="2281" y="1135"/>
                  </a:moveTo>
                  <a:lnTo>
                    <a:pt x="2287" y="1135"/>
                  </a:lnTo>
                  <a:lnTo>
                    <a:pt x="2287" y="1136"/>
                  </a:lnTo>
                  <a:lnTo>
                    <a:pt x="2281" y="1136"/>
                  </a:lnTo>
                  <a:lnTo>
                    <a:pt x="2281" y="1135"/>
                  </a:lnTo>
                  <a:close/>
                  <a:moveTo>
                    <a:pt x="2291" y="1135"/>
                  </a:moveTo>
                  <a:lnTo>
                    <a:pt x="2296" y="1135"/>
                  </a:lnTo>
                  <a:lnTo>
                    <a:pt x="2296" y="1136"/>
                  </a:lnTo>
                  <a:lnTo>
                    <a:pt x="2291" y="1136"/>
                  </a:lnTo>
                  <a:lnTo>
                    <a:pt x="2291" y="1135"/>
                  </a:lnTo>
                  <a:close/>
                  <a:moveTo>
                    <a:pt x="2301" y="1135"/>
                  </a:moveTo>
                  <a:lnTo>
                    <a:pt x="2306" y="1135"/>
                  </a:lnTo>
                  <a:lnTo>
                    <a:pt x="2306" y="1136"/>
                  </a:lnTo>
                  <a:lnTo>
                    <a:pt x="2301" y="1136"/>
                  </a:lnTo>
                  <a:lnTo>
                    <a:pt x="2301" y="1135"/>
                  </a:lnTo>
                  <a:close/>
                  <a:moveTo>
                    <a:pt x="2310" y="1135"/>
                  </a:moveTo>
                  <a:lnTo>
                    <a:pt x="2316" y="1135"/>
                  </a:lnTo>
                  <a:lnTo>
                    <a:pt x="2316" y="1136"/>
                  </a:lnTo>
                  <a:lnTo>
                    <a:pt x="2310" y="1136"/>
                  </a:lnTo>
                  <a:lnTo>
                    <a:pt x="2310" y="1135"/>
                  </a:lnTo>
                  <a:close/>
                  <a:moveTo>
                    <a:pt x="2320" y="1135"/>
                  </a:moveTo>
                  <a:lnTo>
                    <a:pt x="2326" y="1135"/>
                  </a:lnTo>
                  <a:lnTo>
                    <a:pt x="2326" y="1136"/>
                  </a:lnTo>
                  <a:lnTo>
                    <a:pt x="2320" y="1136"/>
                  </a:lnTo>
                  <a:lnTo>
                    <a:pt x="2320" y="1135"/>
                  </a:lnTo>
                  <a:close/>
                  <a:moveTo>
                    <a:pt x="2330" y="1135"/>
                  </a:moveTo>
                  <a:lnTo>
                    <a:pt x="2335" y="1135"/>
                  </a:lnTo>
                  <a:lnTo>
                    <a:pt x="2335" y="1136"/>
                  </a:lnTo>
                  <a:lnTo>
                    <a:pt x="2330" y="1136"/>
                  </a:lnTo>
                  <a:lnTo>
                    <a:pt x="2330" y="1135"/>
                  </a:lnTo>
                  <a:close/>
                  <a:moveTo>
                    <a:pt x="2340" y="1135"/>
                  </a:moveTo>
                  <a:lnTo>
                    <a:pt x="2345" y="1135"/>
                  </a:lnTo>
                  <a:lnTo>
                    <a:pt x="2345" y="1136"/>
                  </a:lnTo>
                  <a:lnTo>
                    <a:pt x="2340" y="1136"/>
                  </a:lnTo>
                  <a:lnTo>
                    <a:pt x="2340" y="1135"/>
                  </a:lnTo>
                  <a:close/>
                  <a:moveTo>
                    <a:pt x="2349" y="1135"/>
                  </a:moveTo>
                  <a:lnTo>
                    <a:pt x="2355" y="1135"/>
                  </a:lnTo>
                  <a:lnTo>
                    <a:pt x="2355" y="1136"/>
                  </a:lnTo>
                  <a:lnTo>
                    <a:pt x="2349" y="1136"/>
                  </a:lnTo>
                  <a:lnTo>
                    <a:pt x="2349" y="1135"/>
                  </a:lnTo>
                  <a:close/>
                  <a:moveTo>
                    <a:pt x="2359" y="1135"/>
                  </a:moveTo>
                  <a:lnTo>
                    <a:pt x="2365" y="1135"/>
                  </a:lnTo>
                  <a:lnTo>
                    <a:pt x="2365" y="1136"/>
                  </a:lnTo>
                  <a:lnTo>
                    <a:pt x="2359" y="1136"/>
                  </a:lnTo>
                  <a:lnTo>
                    <a:pt x="2359" y="1135"/>
                  </a:lnTo>
                  <a:close/>
                  <a:moveTo>
                    <a:pt x="2369" y="1135"/>
                  </a:moveTo>
                  <a:lnTo>
                    <a:pt x="2374" y="1135"/>
                  </a:lnTo>
                  <a:lnTo>
                    <a:pt x="2374" y="1136"/>
                  </a:lnTo>
                  <a:lnTo>
                    <a:pt x="2369" y="1136"/>
                  </a:lnTo>
                  <a:lnTo>
                    <a:pt x="2369" y="1135"/>
                  </a:lnTo>
                  <a:close/>
                  <a:moveTo>
                    <a:pt x="2379" y="1135"/>
                  </a:moveTo>
                  <a:lnTo>
                    <a:pt x="2384" y="1135"/>
                  </a:lnTo>
                  <a:lnTo>
                    <a:pt x="2384" y="1136"/>
                  </a:lnTo>
                  <a:lnTo>
                    <a:pt x="2379" y="1136"/>
                  </a:lnTo>
                  <a:lnTo>
                    <a:pt x="2379" y="1135"/>
                  </a:lnTo>
                  <a:close/>
                  <a:moveTo>
                    <a:pt x="2388" y="1135"/>
                  </a:moveTo>
                  <a:lnTo>
                    <a:pt x="2394" y="1135"/>
                  </a:lnTo>
                  <a:lnTo>
                    <a:pt x="2394" y="1136"/>
                  </a:lnTo>
                  <a:lnTo>
                    <a:pt x="2388" y="1136"/>
                  </a:lnTo>
                  <a:lnTo>
                    <a:pt x="2388" y="1135"/>
                  </a:lnTo>
                  <a:close/>
                  <a:moveTo>
                    <a:pt x="2398" y="1135"/>
                  </a:moveTo>
                  <a:lnTo>
                    <a:pt x="2404" y="1135"/>
                  </a:lnTo>
                  <a:lnTo>
                    <a:pt x="2404" y="1136"/>
                  </a:lnTo>
                  <a:lnTo>
                    <a:pt x="2398" y="1136"/>
                  </a:lnTo>
                  <a:lnTo>
                    <a:pt x="2398" y="1135"/>
                  </a:lnTo>
                  <a:close/>
                  <a:moveTo>
                    <a:pt x="2408" y="1135"/>
                  </a:moveTo>
                  <a:lnTo>
                    <a:pt x="2413" y="1135"/>
                  </a:lnTo>
                  <a:lnTo>
                    <a:pt x="2413" y="1136"/>
                  </a:lnTo>
                  <a:lnTo>
                    <a:pt x="2408" y="1136"/>
                  </a:lnTo>
                  <a:lnTo>
                    <a:pt x="2408" y="1135"/>
                  </a:lnTo>
                  <a:close/>
                  <a:moveTo>
                    <a:pt x="2418" y="1135"/>
                  </a:moveTo>
                  <a:lnTo>
                    <a:pt x="2423" y="1135"/>
                  </a:lnTo>
                  <a:lnTo>
                    <a:pt x="2423" y="1136"/>
                  </a:lnTo>
                  <a:lnTo>
                    <a:pt x="2418" y="1136"/>
                  </a:lnTo>
                  <a:lnTo>
                    <a:pt x="2418" y="1135"/>
                  </a:lnTo>
                  <a:close/>
                  <a:moveTo>
                    <a:pt x="2427" y="1135"/>
                  </a:moveTo>
                  <a:lnTo>
                    <a:pt x="2433" y="1135"/>
                  </a:lnTo>
                  <a:lnTo>
                    <a:pt x="2433" y="1136"/>
                  </a:lnTo>
                  <a:lnTo>
                    <a:pt x="2427" y="1136"/>
                  </a:lnTo>
                  <a:lnTo>
                    <a:pt x="2427" y="1135"/>
                  </a:lnTo>
                  <a:close/>
                  <a:moveTo>
                    <a:pt x="2437" y="1135"/>
                  </a:moveTo>
                  <a:lnTo>
                    <a:pt x="2443" y="1135"/>
                  </a:lnTo>
                  <a:lnTo>
                    <a:pt x="2443" y="1136"/>
                  </a:lnTo>
                  <a:lnTo>
                    <a:pt x="2437" y="1136"/>
                  </a:lnTo>
                  <a:lnTo>
                    <a:pt x="2437" y="1135"/>
                  </a:lnTo>
                  <a:close/>
                  <a:moveTo>
                    <a:pt x="2447" y="1135"/>
                  </a:moveTo>
                  <a:lnTo>
                    <a:pt x="2452" y="1135"/>
                  </a:lnTo>
                  <a:lnTo>
                    <a:pt x="2452" y="1136"/>
                  </a:lnTo>
                  <a:lnTo>
                    <a:pt x="2447" y="1136"/>
                  </a:lnTo>
                  <a:lnTo>
                    <a:pt x="2447" y="1135"/>
                  </a:lnTo>
                  <a:close/>
                  <a:moveTo>
                    <a:pt x="2457" y="1135"/>
                  </a:moveTo>
                  <a:lnTo>
                    <a:pt x="2462" y="1135"/>
                  </a:lnTo>
                  <a:lnTo>
                    <a:pt x="2462" y="1136"/>
                  </a:lnTo>
                  <a:lnTo>
                    <a:pt x="2457" y="1136"/>
                  </a:lnTo>
                  <a:lnTo>
                    <a:pt x="2457" y="1135"/>
                  </a:lnTo>
                  <a:close/>
                  <a:moveTo>
                    <a:pt x="2466" y="1135"/>
                  </a:moveTo>
                  <a:lnTo>
                    <a:pt x="2472" y="1135"/>
                  </a:lnTo>
                  <a:lnTo>
                    <a:pt x="2472" y="1136"/>
                  </a:lnTo>
                  <a:lnTo>
                    <a:pt x="2466" y="1136"/>
                  </a:lnTo>
                  <a:lnTo>
                    <a:pt x="2466" y="1135"/>
                  </a:lnTo>
                  <a:close/>
                  <a:moveTo>
                    <a:pt x="2476" y="1135"/>
                  </a:moveTo>
                  <a:lnTo>
                    <a:pt x="2482" y="1135"/>
                  </a:lnTo>
                  <a:lnTo>
                    <a:pt x="2482" y="1136"/>
                  </a:lnTo>
                  <a:lnTo>
                    <a:pt x="2476" y="1136"/>
                  </a:lnTo>
                  <a:lnTo>
                    <a:pt x="2476" y="1135"/>
                  </a:lnTo>
                  <a:close/>
                  <a:moveTo>
                    <a:pt x="2486" y="1135"/>
                  </a:moveTo>
                  <a:lnTo>
                    <a:pt x="2491" y="1135"/>
                  </a:lnTo>
                  <a:lnTo>
                    <a:pt x="2491" y="1136"/>
                  </a:lnTo>
                  <a:lnTo>
                    <a:pt x="2486" y="1136"/>
                  </a:lnTo>
                  <a:lnTo>
                    <a:pt x="2486" y="1135"/>
                  </a:lnTo>
                  <a:close/>
                  <a:moveTo>
                    <a:pt x="2495" y="1135"/>
                  </a:moveTo>
                  <a:lnTo>
                    <a:pt x="2501" y="1135"/>
                  </a:lnTo>
                  <a:lnTo>
                    <a:pt x="2501" y="1136"/>
                  </a:lnTo>
                  <a:lnTo>
                    <a:pt x="2495" y="1136"/>
                  </a:lnTo>
                  <a:lnTo>
                    <a:pt x="2495" y="1135"/>
                  </a:lnTo>
                  <a:close/>
                  <a:moveTo>
                    <a:pt x="0" y="1009"/>
                  </a:moveTo>
                  <a:lnTo>
                    <a:pt x="6" y="1009"/>
                  </a:lnTo>
                  <a:lnTo>
                    <a:pt x="6" y="1011"/>
                  </a:lnTo>
                  <a:lnTo>
                    <a:pt x="0" y="1011"/>
                  </a:lnTo>
                  <a:lnTo>
                    <a:pt x="0" y="1009"/>
                  </a:lnTo>
                  <a:close/>
                  <a:moveTo>
                    <a:pt x="10" y="1009"/>
                  </a:moveTo>
                  <a:lnTo>
                    <a:pt x="16" y="1009"/>
                  </a:lnTo>
                  <a:lnTo>
                    <a:pt x="16" y="1011"/>
                  </a:lnTo>
                  <a:lnTo>
                    <a:pt x="10" y="1011"/>
                  </a:lnTo>
                  <a:lnTo>
                    <a:pt x="10" y="1009"/>
                  </a:lnTo>
                  <a:close/>
                  <a:moveTo>
                    <a:pt x="20" y="1009"/>
                  </a:moveTo>
                  <a:lnTo>
                    <a:pt x="25" y="1009"/>
                  </a:lnTo>
                  <a:lnTo>
                    <a:pt x="25" y="1011"/>
                  </a:lnTo>
                  <a:lnTo>
                    <a:pt x="20" y="1011"/>
                  </a:lnTo>
                  <a:lnTo>
                    <a:pt x="20" y="1009"/>
                  </a:lnTo>
                  <a:close/>
                  <a:moveTo>
                    <a:pt x="29" y="1009"/>
                  </a:moveTo>
                  <a:lnTo>
                    <a:pt x="35" y="1009"/>
                  </a:lnTo>
                  <a:lnTo>
                    <a:pt x="35" y="1011"/>
                  </a:lnTo>
                  <a:lnTo>
                    <a:pt x="29" y="1011"/>
                  </a:lnTo>
                  <a:lnTo>
                    <a:pt x="29" y="1009"/>
                  </a:lnTo>
                  <a:close/>
                  <a:moveTo>
                    <a:pt x="39" y="1009"/>
                  </a:moveTo>
                  <a:lnTo>
                    <a:pt x="45" y="1009"/>
                  </a:lnTo>
                  <a:lnTo>
                    <a:pt x="45" y="1011"/>
                  </a:lnTo>
                  <a:lnTo>
                    <a:pt x="39" y="1011"/>
                  </a:lnTo>
                  <a:lnTo>
                    <a:pt x="39" y="1009"/>
                  </a:lnTo>
                  <a:close/>
                  <a:moveTo>
                    <a:pt x="49" y="1009"/>
                  </a:moveTo>
                  <a:lnTo>
                    <a:pt x="55" y="1009"/>
                  </a:lnTo>
                  <a:lnTo>
                    <a:pt x="55" y="1011"/>
                  </a:lnTo>
                  <a:lnTo>
                    <a:pt x="49" y="1011"/>
                  </a:lnTo>
                  <a:lnTo>
                    <a:pt x="49" y="1009"/>
                  </a:lnTo>
                  <a:close/>
                  <a:moveTo>
                    <a:pt x="59" y="1009"/>
                  </a:moveTo>
                  <a:lnTo>
                    <a:pt x="64" y="1009"/>
                  </a:lnTo>
                  <a:lnTo>
                    <a:pt x="64" y="1011"/>
                  </a:lnTo>
                  <a:lnTo>
                    <a:pt x="59" y="1011"/>
                  </a:lnTo>
                  <a:lnTo>
                    <a:pt x="59" y="1009"/>
                  </a:lnTo>
                  <a:close/>
                  <a:moveTo>
                    <a:pt x="68" y="1009"/>
                  </a:moveTo>
                  <a:lnTo>
                    <a:pt x="74" y="1009"/>
                  </a:lnTo>
                  <a:lnTo>
                    <a:pt x="74" y="1011"/>
                  </a:lnTo>
                  <a:lnTo>
                    <a:pt x="68" y="1011"/>
                  </a:lnTo>
                  <a:lnTo>
                    <a:pt x="68" y="1009"/>
                  </a:lnTo>
                  <a:close/>
                  <a:moveTo>
                    <a:pt x="78" y="1009"/>
                  </a:moveTo>
                  <a:lnTo>
                    <a:pt x="84" y="1009"/>
                  </a:lnTo>
                  <a:lnTo>
                    <a:pt x="84" y="1011"/>
                  </a:lnTo>
                  <a:lnTo>
                    <a:pt x="78" y="1011"/>
                  </a:lnTo>
                  <a:lnTo>
                    <a:pt x="78" y="1009"/>
                  </a:lnTo>
                  <a:close/>
                  <a:moveTo>
                    <a:pt x="88" y="1009"/>
                  </a:moveTo>
                  <a:lnTo>
                    <a:pt x="94" y="1009"/>
                  </a:lnTo>
                  <a:lnTo>
                    <a:pt x="94" y="1011"/>
                  </a:lnTo>
                  <a:lnTo>
                    <a:pt x="88" y="1011"/>
                  </a:lnTo>
                  <a:lnTo>
                    <a:pt x="88" y="1009"/>
                  </a:lnTo>
                  <a:close/>
                  <a:moveTo>
                    <a:pt x="98" y="1009"/>
                  </a:moveTo>
                  <a:lnTo>
                    <a:pt x="103" y="1009"/>
                  </a:lnTo>
                  <a:lnTo>
                    <a:pt x="103" y="1011"/>
                  </a:lnTo>
                  <a:lnTo>
                    <a:pt x="98" y="1011"/>
                  </a:lnTo>
                  <a:lnTo>
                    <a:pt x="98" y="1009"/>
                  </a:lnTo>
                  <a:close/>
                  <a:moveTo>
                    <a:pt x="107" y="1009"/>
                  </a:moveTo>
                  <a:lnTo>
                    <a:pt x="113" y="1009"/>
                  </a:lnTo>
                  <a:lnTo>
                    <a:pt x="113" y="1011"/>
                  </a:lnTo>
                  <a:lnTo>
                    <a:pt x="107" y="1011"/>
                  </a:lnTo>
                  <a:lnTo>
                    <a:pt x="107" y="1009"/>
                  </a:lnTo>
                  <a:close/>
                  <a:moveTo>
                    <a:pt x="117" y="1009"/>
                  </a:moveTo>
                  <a:lnTo>
                    <a:pt x="123" y="1009"/>
                  </a:lnTo>
                  <a:lnTo>
                    <a:pt x="123" y="1011"/>
                  </a:lnTo>
                  <a:lnTo>
                    <a:pt x="117" y="1011"/>
                  </a:lnTo>
                  <a:lnTo>
                    <a:pt x="117" y="1009"/>
                  </a:lnTo>
                  <a:close/>
                  <a:moveTo>
                    <a:pt x="127" y="1009"/>
                  </a:moveTo>
                  <a:lnTo>
                    <a:pt x="133" y="1009"/>
                  </a:lnTo>
                  <a:lnTo>
                    <a:pt x="133" y="1011"/>
                  </a:lnTo>
                  <a:lnTo>
                    <a:pt x="127" y="1011"/>
                  </a:lnTo>
                  <a:lnTo>
                    <a:pt x="127" y="1009"/>
                  </a:lnTo>
                  <a:close/>
                  <a:moveTo>
                    <a:pt x="137" y="1009"/>
                  </a:moveTo>
                  <a:lnTo>
                    <a:pt x="142" y="1009"/>
                  </a:lnTo>
                  <a:lnTo>
                    <a:pt x="142" y="1011"/>
                  </a:lnTo>
                  <a:lnTo>
                    <a:pt x="137" y="1011"/>
                  </a:lnTo>
                  <a:lnTo>
                    <a:pt x="137" y="1009"/>
                  </a:lnTo>
                  <a:close/>
                  <a:moveTo>
                    <a:pt x="146" y="1009"/>
                  </a:moveTo>
                  <a:lnTo>
                    <a:pt x="152" y="1009"/>
                  </a:lnTo>
                  <a:lnTo>
                    <a:pt x="152" y="1011"/>
                  </a:lnTo>
                  <a:lnTo>
                    <a:pt x="146" y="1011"/>
                  </a:lnTo>
                  <a:lnTo>
                    <a:pt x="146" y="1009"/>
                  </a:lnTo>
                  <a:close/>
                  <a:moveTo>
                    <a:pt x="156" y="1009"/>
                  </a:moveTo>
                  <a:lnTo>
                    <a:pt x="162" y="1009"/>
                  </a:lnTo>
                  <a:lnTo>
                    <a:pt x="162" y="1011"/>
                  </a:lnTo>
                  <a:lnTo>
                    <a:pt x="156" y="1011"/>
                  </a:lnTo>
                  <a:lnTo>
                    <a:pt x="156" y="1009"/>
                  </a:lnTo>
                  <a:close/>
                  <a:moveTo>
                    <a:pt x="166" y="1009"/>
                  </a:moveTo>
                  <a:lnTo>
                    <a:pt x="172" y="1009"/>
                  </a:lnTo>
                  <a:lnTo>
                    <a:pt x="172" y="1011"/>
                  </a:lnTo>
                  <a:lnTo>
                    <a:pt x="166" y="1011"/>
                  </a:lnTo>
                  <a:lnTo>
                    <a:pt x="166" y="1009"/>
                  </a:lnTo>
                  <a:close/>
                  <a:moveTo>
                    <a:pt x="176" y="1009"/>
                  </a:moveTo>
                  <a:lnTo>
                    <a:pt x="181" y="1009"/>
                  </a:lnTo>
                  <a:lnTo>
                    <a:pt x="181" y="1011"/>
                  </a:lnTo>
                  <a:lnTo>
                    <a:pt x="176" y="1011"/>
                  </a:lnTo>
                  <a:lnTo>
                    <a:pt x="176" y="1009"/>
                  </a:lnTo>
                  <a:close/>
                  <a:moveTo>
                    <a:pt x="185" y="1009"/>
                  </a:moveTo>
                  <a:lnTo>
                    <a:pt x="191" y="1009"/>
                  </a:lnTo>
                  <a:lnTo>
                    <a:pt x="191" y="1011"/>
                  </a:lnTo>
                  <a:lnTo>
                    <a:pt x="185" y="1011"/>
                  </a:lnTo>
                  <a:lnTo>
                    <a:pt x="185" y="1009"/>
                  </a:lnTo>
                  <a:close/>
                  <a:moveTo>
                    <a:pt x="195" y="1009"/>
                  </a:moveTo>
                  <a:lnTo>
                    <a:pt x="201" y="1009"/>
                  </a:lnTo>
                  <a:lnTo>
                    <a:pt x="201" y="1011"/>
                  </a:lnTo>
                  <a:lnTo>
                    <a:pt x="195" y="1011"/>
                  </a:lnTo>
                  <a:lnTo>
                    <a:pt x="195" y="1009"/>
                  </a:lnTo>
                  <a:close/>
                  <a:moveTo>
                    <a:pt x="205" y="1009"/>
                  </a:moveTo>
                  <a:lnTo>
                    <a:pt x="210" y="1009"/>
                  </a:lnTo>
                  <a:lnTo>
                    <a:pt x="210" y="1011"/>
                  </a:lnTo>
                  <a:lnTo>
                    <a:pt x="205" y="1011"/>
                  </a:lnTo>
                  <a:lnTo>
                    <a:pt x="205" y="1009"/>
                  </a:lnTo>
                  <a:close/>
                  <a:moveTo>
                    <a:pt x="215" y="1009"/>
                  </a:moveTo>
                  <a:lnTo>
                    <a:pt x="220" y="1009"/>
                  </a:lnTo>
                  <a:lnTo>
                    <a:pt x="220" y="1011"/>
                  </a:lnTo>
                  <a:lnTo>
                    <a:pt x="215" y="1011"/>
                  </a:lnTo>
                  <a:lnTo>
                    <a:pt x="215" y="1009"/>
                  </a:lnTo>
                  <a:close/>
                  <a:moveTo>
                    <a:pt x="224" y="1009"/>
                  </a:moveTo>
                  <a:lnTo>
                    <a:pt x="230" y="1009"/>
                  </a:lnTo>
                  <a:lnTo>
                    <a:pt x="230" y="1011"/>
                  </a:lnTo>
                  <a:lnTo>
                    <a:pt x="224" y="1011"/>
                  </a:lnTo>
                  <a:lnTo>
                    <a:pt x="224" y="1009"/>
                  </a:lnTo>
                  <a:close/>
                  <a:moveTo>
                    <a:pt x="234" y="1009"/>
                  </a:moveTo>
                  <a:lnTo>
                    <a:pt x="240" y="1009"/>
                  </a:lnTo>
                  <a:lnTo>
                    <a:pt x="240" y="1011"/>
                  </a:lnTo>
                  <a:lnTo>
                    <a:pt x="234" y="1011"/>
                  </a:lnTo>
                  <a:lnTo>
                    <a:pt x="234" y="1009"/>
                  </a:lnTo>
                  <a:close/>
                  <a:moveTo>
                    <a:pt x="244" y="1009"/>
                  </a:moveTo>
                  <a:lnTo>
                    <a:pt x="249" y="1009"/>
                  </a:lnTo>
                  <a:lnTo>
                    <a:pt x="249" y="1011"/>
                  </a:lnTo>
                  <a:lnTo>
                    <a:pt x="244" y="1011"/>
                  </a:lnTo>
                  <a:lnTo>
                    <a:pt x="244" y="1009"/>
                  </a:lnTo>
                  <a:close/>
                  <a:moveTo>
                    <a:pt x="254" y="1009"/>
                  </a:moveTo>
                  <a:lnTo>
                    <a:pt x="259" y="1009"/>
                  </a:lnTo>
                  <a:lnTo>
                    <a:pt x="259" y="1011"/>
                  </a:lnTo>
                  <a:lnTo>
                    <a:pt x="254" y="1011"/>
                  </a:lnTo>
                  <a:lnTo>
                    <a:pt x="254" y="1009"/>
                  </a:lnTo>
                  <a:close/>
                  <a:moveTo>
                    <a:pt x="263" y="1009"/>
                  </a:moveTo>
                  <a:lnTo>
                    <a:pt x="269" y="1009"/>
                  </a:lnTo>
                  <a:lnTo>
                    <a:pt x="269" y="1011"/>
                  </a:lnTo>
                  <a:lnTo>
                    <a:pt x="263" y="1011"/>
                  </a:lnTo>
                  <a:lnTo>
                    <a:pt x="263" y="1009"/>
                  </a:lnTo>
                  <a:close/>
                  <a:moveTo>
                    <a:pt x="273" y="1009"/>
                  </a:moveTo>
                  <a:lnTo>
                    <a:pt x="279" y="1009"/>
                  </a:lnTo>
                  <a:lnTo>
                    <a:pt x="279" y="1011"/>
                  </a:lnTo>
                  <a:lnTo>
                    <a:pt x="273" y="1011"/>
                  </a:lnTo>
                  <a:lnTo>
                    <a:pt x="273" y="1009"/>
                  </a:lnTo>
                  <a:close/>
                  <a:moveTo>
                    <a:pt x="283" y="1009"/>
                  </a:moveTo>
                  <a:lnTo>
                    <a:pt x="288" y="1009"/>
                  </a:lnTo>
                  <a:lnTo>
                    <a:pt x="288" y="1011"/>
                  </a:lnTo>
                  <a:lnTo>
                    <a:pt x="283" y="1011"/>
                  </a:lnTo>
                  <a:lnTo>
                    <a:pt x="283" y="1009"/>
                  </a:lnTo>
                  <a:close/>
                  <a:moveTo>
                    <a:pt x="293" y="1009"/>
                  </a:moveTo>
                  <a:lnTo>
                    <a:pt x="298" y="1009"/>
                  </a:lnTo>
                  <a:lnTo>
                    <a:pt x="298" y="1011"/>
                  </a:lnTo>
                  <a:lnTo>
                    <a:pt x="293" y="1011"/>
                  </a:lnTo>
                  <a:lnTo>
                    <a:pt x="293" y="1009"/>
                  </a:lnTo>
                  <a:close/>
                  <a:moveTo>
                    <a:pt x="302" y="1009"/>
                  </a:moveTo>
                  <a:lnTo>
                    <a:pt x="308" y="1009"/>
                  </a:lnTo>
                  <a:lnTo>
                    <a:pt x="308" y="1011"/>
                  </a:lnTo>
                  <a:lnTo>
                    <a:pt x="302" y="1011"/>
                  </a:lnTo>
                  <a:lnTo>
                    <a:pt x="302" y="1009"/>
                  </a:lnTo>
                  <a:close/>
                  <a:moveTo>
                    <a:pt x="312" y="1009"/>
                  </a:moveTo>
                  <a:lnTo>
                    <a:pt x="318" y="1009"/>
                  </a:lnTo>
                  <a:lnTo>
                    <a:pt x="318" y="1011"/>
                  </a:lnTo>
                  <a:lnTo>
                    <a:pt x="312" y="1011"/>
                  </a:lnTo>
                  <a:lnTo>
                    <a:pt x="312" y="1009"/>
                  </a:lnTo>
                  <a:close/>
                  <a:moveTo>
                    <a:pt x="322" y="1009"/>
                  </a:moveTo>
                  <a:lnTo>
                    <a:pt x="327" y="1009"/>
                  </a:lnTo>
                  <a:lnTo>
                    <a:pt x="327" y="1011"/>
                  </a:lnTo>
                  <a:lnTo>
                    <a:pt x="322" y="1011"/>
                  </a:lnTo>
                  <a:lnTo>
                    <a:pt x="322" y="1009"/>
                  </a:lnTo>
                  <a:close/>
                  <a:moveTo>
                    <a:pt x="332" y="1009"/>
                  </a:moveTo>
                  <a:lnTo>
                    <a:pt x="337" y="1009"/>
                  </a:lnTo>
                  <a:lnTo>
                    <a:pt x="337" y="1011"/>
                  </a:lnTo>
                  <a:lnTo>
                    <a:pt x="332" y="1011"/>
                  </a:lnTo>
                  <a:lnTo>
                    <a:pt x="332" y="1009"/>
                  </a:lnTo>
                  <a:close/>
                  <a:moveTo>
                    <a:pt x="341" y="1009"/>
                  </a:moveTo>
                  <a:lnTo>
                    <a:pt x="347" y="1009"/>
                  </a:lnTo>
                  <a:lnTo>
                    <a:pt x="347" y="1011"/>
                  </a:lnTo>
                  <a:lnTo>
                    <a:pt x="341" y="1011"/>
                  </a:lnTo>
                  <a:lnTo>
                    <a:pt x="341" y="1009"/>
                  </a:lnTo>
                  <a:close/>
                  <a:moveTo>
                    <a:pt x="351" y="1009"/>
                  </a:moveTo>
                  <a:lnTo>
                    <a:pt x="357" y="1009"/>
                  </a:lnTo>
                  <a:lnTo>
                    <a:pt x="357" y="1011"/>
                  </a:lnTo>
                  <a:lnTo>
                    <a:pt x="351" y="1011"/>
                  </a:lnTo>
                  <a:lnTo>
                    <a:pt x="351" y="1009"/>
                  </a:lnTo>
                  <a:close/>
                  <a:moveTo>
                    <a:pt x="361" y="1009"/>
                  </a:moveTo>
                  <a:lnTo>
                    <a:pt x="366" y="1009"/>
                  </a:lnTo>
                  <a:lnTo>
                    <a:pt x="366" y="1011"/>
                  </a:lnTo>
                  <a:lnTo>
                    <a:pt x="361" y="1011"/>
                  </a:lnTo>
                  <a:lnTo>
                    <a:pt x="361" y="1009"/>
                  </a:lnTo>
                  <a:close/>
                  <a:moveTo>
                    <a:pt x="371" y="1009"/>
                  </a:moveTo>
                  <a:lnTo>
                    <a:pt x="376" y="1009"/>
                  </a:lnTo>
                  <a:lnTo>
                    <a:pt x="376" y="1011"/>
                  </a:lnTo>
                  <a:lnTo>
                    <a:pt x="371" y="1011"/>
                  </a:lnTo>
                  <a:lnTo>
                    <a:pt x="371" y="1009"/>
                  </a:lnTo>
                  <a:close/>
                  <a:moveTo>
                    <a:pt x="380" y="1009"/>
                  </a:moveTo>
                  <a:lnTo>
                    <a:pt x="386" y="1009"/>
                  </a:lnTo>
                  <a:lnTo>
                    <a:pt x="386" y="1011"/>
                  </a:lnTo>
                  <a:lnTo>
                    <a:pt x="380" y="1011"/>
                  </a:lnTo>
                  <a:lnTo>
                    <a:pt x="380" y="1009"/>
                  </a:lnTo>
                  <a:close/>
                  <a:moveTo>
                    <a:pt x="390" y="1009"/>
                  </a:moveTo>
                  <a:lnTo>
                    <a:pt x="396" y="1009"/>
                  </a:lnTo>
                  <a:lnTo>
                    <a:pt x="396" y="1011"/>
                  </a:lnTo>
                  <a:lnTo>
                    <a:pt x="390" y="1011"/>
                  </a:lnTo>
                  <a:lnTo>
                    <a:pt x="390" y="1009"/>
                  </a:lnTo>
                  <a:close/>
                  <a:moveTo>
                    <a:pt x="400" y="1009"/>
                  </a:moveTo>
                  <a:lnTo>
                    <a:pt x="405" y="1009"/>
                  </a:lnTo>
                  <a:lnTo>
                    <a:pt x="405" y="1011"/>
                  </a:lnTo>
                  <a:lnTo>
                    <a:pt x="400" y="1011"/>
                  </a:lnTo>
                  <a:lnTo>
                    <a:pt x="400" y="1009"/>
                  </a:lnTo>
                  <a:close/>
                  <a:moveTo>
                    <a:pt x="410" y="1009"/>
                  </a:moveTo>
                  <a:lnTo>
                    <a:pt x="415" y="1009"/>
                  </a:lnTo>
                  <a:lnTo>
                    <a:pt x="415" y="1011"/>
                  </a:lnTo>
                  <a:lnTo>
                    <a:pt x="410" y="1011"/>
                  </a:lnTo>
                  <a:lnTo>
                    <a:pt x="410" y="1009"/>
                  </a:lnTo>
                  <a:close/>
                  <a:moveTo>
                    <a:pt x="419" y="1009"/>
                  </a:moveTo>
                  <a:lnTo>
                    <a:pt x="425" y="1009"/>
                  </a:lnTo>
                  <a:lnTo>
                    <a:pt x="425" y="1011"/>
                  </a:lnTo>
                  <a:lnTo>
                    <a:pt x="419" y="1011"/>
                  </a:lnTo>
                  <a:lnTo>
                    <a:pt x="419" y="1009"/>
                  </a:lnTo>
                  <a:close/>
                  <a:moveTo>
                    <a:pt x="429" y="1009"/>
                  </a:moveTo>
                  <a:lnTo>
                    <a:pt x="435" y="1009"/>
                  </a:lnTo>
                  <a:lnTo>
                    <a:pt x="435" y="1011"/>
                  </a:lnTo>
                  <a:lnTo>
                    <a:pt x="429" y="1011"/>
                  </a:lnTo>
                  <a:lnTo>
                    <a:pt x="429" y="1009"/>
                  </a:lnTo>
                  <a:close/>
                  <a:moveTo>
                    <a:pt x="439" y="1009"/>
                  </a:moveTo>
                  <a:lnTo>
                    <a:pt x="444" y="1009"/>
                  </a:lnTo>
                  <a:lnTo>
                    <a:pt x="444" y="1011"/>
                  </a:lnTo>
                  <a:lnTo>
                    <a:pt x="439" y="1011"/>
                  </a:lnTo>
                  <a:lnTo>
                    <a:pt x="439" y="1009"/>
                  </a:lnTo>
                  <a:close/>
                  <a:moveTo>
                    <a:pt x="449" y="1009"/>
                  </a:moveTo>
                  <a:lnTo>
                    <a:pt x="454" y="1009"/>
                  </a:lnTo>
                  <a:lnTo>
                    <a:pt x="454" y="1011"/>
                  </a:lnTo>
                  <a:lnTo>
                    <a:pt x="449" y="1011"/>
                  </a:lnTo>
                  <a:lnTo>
                    <a:pt x="449" y="1009"/>
                  </a:lnTo>
                  <a:close/>
                  <a:moveTo>
                    <a:pt x="458" y="1009"/>
                  </a:moveTo>
                  <a:lnTo>
                    <a:pt x="464" y="1009"/>
                  </a:lnTo>
                  <a:lnTo>
                    <a:pt x="464" y="1011"/>
                  </a:lnTo>
                  <a:lnTo>
                    <a:pt x="458" y="1011"/>
                  </a:lnTo>
                  <a:lnTo>
                    <a:pt x="458" y="1009"/>
                  </a:lnTo>
                  <a:close/>
                  <a:moveTo>
                    <a:pt x="468" y="1009"/>
                  </a:moveTo>
                  <a:lnTo>
                    <a:pt x="474" y="1009"/>
                  </a:lnTo>
                  <a:lnTo>
                    <a:pt x="474" y="1011"/>
                  </a:lnTo>
                  <a:lnTo>
                    <a:pt x="468" y="1011"/>
                  </a:lnTo>
                  <a:lnTo>
                    <a:pt x="468" y="1009"/>
                  </a:lnTo>
                  <a:close/>
                  <a:moveTo>
                    <a:pt x="478" y="1009"/>
                  </a:moveTo>
                  <a:lnTo>
                    <a:pt x="483" y="1009"/>
                  </a:lnTo>
                  <a:lnTo>
                    <a:pt x="483" y="1011"/>
                  </a:lnTo>
                  <a:lnTo>
                    <a:pt x="478" y="1011"/>
                  </a:lnTo>
                  <a:lnTo>
                    <a:pt x="478" y="1009"/>
                  </a:lnTo>
                  <a:close/>
                  <a:moveTo>
                    <a:pt x="488" y="1009"/>
                  </a:moveTo>
                  <a:lnTo>
                    <a:pt x="493" y="1009"/>
                  </a:lnTo>
                  <a:lnTo>
                    <a:pt x="493" y="1011"/>
                  </a:lnTo>
                  <a:lnTo>
                    <a:pt x="488" y="1011"/>
                  </a:lnTo>
                  <a:lnTo>
                    <a:pt x="488" y="1009"/>
                  </a:lnTo>
                  <a:close/>
                  <a:moveTo>
                    <a:pt x="497" y="1009"/>
                  </a:moveTo>
                  <a:lnTo>
                    <a:pt x="503" y="1009"/>
                  </a:lnTo>
                  <a:lnTo>
                    <a:pt x="503" y="1011"/>
                  </a:lnTo>
                  <a:lnTo>
                    <a:pt x="497" y="1011"/>
                  </a:lnTo>
                  <a:lnTo>
                    <a:pt x="497" y="1009"/>
                  </a:lnTo>
                  <a:close/>
                  <a:moveTo>
                    <a:pt x="507" y="1009"/>
                  </a:moveTo>
                  <a:lnTo>
                    <a:pt x="513" y="1009"/>
                  </a:lnTo>
                  <a:lnTo>
                    <a:pt x="513" y="1011"/>
                  </a:lnTo>
                  <a:lnTo>
                    <a:pt x="507" y="1011"/>
                  </a:lnTo>
                  <a:lnTo>
                    <a:pt x="507" y="1009"/>
                  </a:lnTo>
                  <a:close/>
                  <a:moveTo>
                    <a:pt x="517" y="1009"/>
                  </a:moveTo>
                  <a:lnTo>
                    <a:pt x="522" y="1009"/>
                  </a:lnTo>
                  <a:lnTo>
                    <a:pt x="522" y="1011"/>
                  </a:lnTo>
                  <a:lnTo>
                    <a:pt x="517" y="1011"/>
                  </a:lnTo>
                  <a:lnTo>
                    <a:pt x="517" y="1009"/>
                  </a:lnTo>
                  <a:close/>
                  <a:moveTo>
                    <a:pt x="527" y="1009"/>
                  </a:moveTo>
                  <a:lnTo>
                    <a:pt x="532" y="1009"/>
                  </a:lnTo>
                  <a:lnTo>
                    <a:pt x="532" y="1011"/>
                  </a:lnTo>
                  <a:lnTo>
                    <a:pt x="527" y="1011"/>
                  </a:lnTo>
                  <a:lnTo>
                    <a:pt x="527" y="1009"/>
                  </a:lnTo>
                  <a:close/>
                  <a:moveTo>
                    <a:pt x="536" y="1009"/>
                  </a:moveTo>
                  <a:lnTo>
                    <a:pt x="542" y="1009"/>
                  </a:lnTo>
                  <a:lnTo>
                    <a:pt x="542" y="1011"/>
                  </a:lnTo>
                  <a:lnTo>
                    <a:pt x="536" y="1011"/>
                  </a:lnTo>
                  <a:lnTo>
                    <a:pt x="536" y="1009"/>
                  </a:lnTo>
                  <a:close/>
                  <a:moveTo>
                    <a:pt x="546" y="1009"/>
                  </a:moveTo>
                  <a:lnTo>
                    <a:pt x="552" y="1009"/>
                  </a:lnTo>
                  <a:lnTo>
                    <a:pt x="552" y="1011"/>
                  </a:lnTo>
                  <a:lnTo>
                    <a:pt x="546" y="1011"/>
                  </a:lnTo>
                  <a:lnTo>
                    <a:pt x="546" y="1009"/>
                  </a:lnTo>
                  <a:close/>
                  <a:moveTo>
                    <a:pt x="556" y="1009"/>
                  </a:moveTo>
                  <a:lnTo>
                    <a:pt x="561" y="1009"/>
                  </a:lnTo>
                  <a:lnTo>
                    <a:pt x="561" y="1011"/>
                  </a:lnTo>
                  <a:lnTo>
                    <a:pt x="556" y="1011"/>
                  </a:lnTo>
                  <a:lnTo>
                    <a:pt x="556" y="1009"/>
                  </a:lnTo>
                  <a:close/>
                  <a:moveTo>
                    <a:pt x="566" y="1009"/>
                  </a:moveTo>
                  <a:lnTo>
                    <a:pt x="571" y="1009"/>
                  </a:lnTo>
                  <a:lnTo>
                    <a:pt x="571" y="1011"/>
                  </a:lnTo>
                  <a:lnTo>
                    <a:pt x="566" y="1011"/>
                  </a:lnTo>
                  <a:lnTo>
                    <a:pt x="566" y="1009"/>
                  </a:lnTo>
                  <a:close/>
                  <a:moveTo>
                    <a:pt x="575" y="1009"/>
                  </a:moveTo>
                  <a:lnTo>
                    <a:pt x="581" y="1009"/>
                  </a:lnTo>
                  <a:lnTo>
                    <a:pt x="581" y="1011"/>
                  </a:lnTo>
                  <a:lnTo>
                    <a:pt x="575" y="1011"/>
                  </a:lnTo>
                  <a:lnTo>
                    <a:pt x="575" y="1009"/>
                  </a:lnTo>
                  <a:close/>
                  <a:moveTo>
                    <a:pt x="585" y="1009"/>
                  </a:moveTo>
                  <a:lnTo>
                    <a:pt x="591" y="1009"/>
                  </a:lnTo>
                  <a:lnTo>
                    <a:pt x="591" y="1011"/>
                  </a:lnTo>
                  <a:lnTo>
                    <a:pt x="585" y="1011"/>
                  </a:lnTo>
                  <a:lnTo>
                    <a:pt x="585" y="1009"/>
                  </a:lnTo>
                  <a:close/>
                  <a:moveTo>
                    <a:pt x="595" y="1009"/>
                  </a:moveTo>
                  <a:lnTo>
                    <a:pt x="600" y="1009"/>
                  </a:lnTo>
                  <a:lnTo>
                    <a:pt x="600" y="1011"/>
                  </a:lnTo>
                  <a:lnTo>
                    <a:pt x="595" y="1011"/>
                  </a:lnTo>
                  <a:lnTo>
                    <a:pt x="595" y="1009"/>
                  </a:lnTo>
                  <a:close/>
                  <a:moveTo>
                    <a:pt x="605" y="1009"/>
                  </a:moveTo>
                  <a:lnTo>
                    <a:pt x="610" y="1009"/>
                  </a:lnTo>
                  <a:lnTo>
                    <a:pt x="610" y="1011"/>
                  </a:lnTo>
                  <a:lnTo>
                    <a:pt x="605" y="1011"/>
                  </a:lnTo>
                  <a:lnTo>
                    <a:pt x="605" y="1009"/>
                  </a:lnTo>
                  <a:close/>
                  <a:moveTo>
                    <a:pt x="614" y="1009"/>
                  </a:moveTo>
                  <a:lnTo>
                    <a:pt x="620" y="1009"/>
                  </a:lnTo>
                  <a:lnTo>
                    <a:pt x="620" y="1011"/>
                  </a:lnTo>
                  <a:lnTo>
                    <a:pt x="614" y="1011"/>
                  </a:lnTo>
                  <a:lnTo>
                    <a:pt x="614" y="1009"/>
                  </a:lnTo>
                  <a:close/>
                  <a:moveTo>
                    <a:pt x="624" y="1009"/>
                  </a:moveTo>
                  <a:lnTo>
                    <a:pt x="630" y="1009"/>
                  </a:lnTo>
                  <a:lnTo>
                    <a:pt x="630" y="1011"/>
                  </a:lnTo>
                  <a:lnTo>
                    <a:pt x="624" y="1011"/>
                  </a:lnTo>
                  <a:lnTo>
                    <a:pt x="624" y="1009"/>
                  </a:lnTo>
                  <a:close/>
                  <a:moveTo>
                    <a:pt x="634" y="1009"/>
                  </a:moveTo>
                  <a:lnTo>
                    <a:pt x="639" y="1009"/>
                  </a:lnTo>
                  <a:lnTo>
                    <a:pt x="639" y="1011"/>
                  </a:lnTo>
                  <a:lnTo>
                    <a:pt x="634" y="1011"/>
                  </a:lnTo>
                  <a:lnTo>
                    <a:pt x="634" y="1009"/>
                  </a:lnTo>
                  <a:close/>
                  <a:moveTo>
                    <a:pt x="644" y="1009"/>
                  </a:moveTo>
                  <a:lnTo>
                    <a:pt x="649" y="1009"/>
                  </a:lnTo>
                  <a:lnTo>
                    <a:pt x="649" y="1011"/>
                  </a:lnTo>
                  <a:lnTo>
                    <a:pt x="644" y="1011"/>
                  </a:lnTo>
                  <a:lnTo>
                    <a:pt x="644" y="1009"/>
                  </a:lnTo>
                  <a:close/>
                  <a:moveTo>
                    <a:pt x="653" y="1009"/>
                  </a:moveTo>
                  <a:lnTo>
                    <a:pt x="659" y="1009"/>
                  </a:lnTo>
                  <a:lnTo>
                    <a:pt x="659" y="1011"/>
                  </a:lnTo>
                  <a:lnTo>
                    <a:pt x="653" y="1011"/>
                  </a:lnTo>
                  <a:lnTo>
                    <a:pt x="653" y="1009"/>
                  </a:lnTo>
                  <a:close/>
                  <a:moveTo>
                    <a:pt x="663" y="1009"/>
                  </a:moveTo>
                  <a:lnTo>
                    <a:pt x="669" y="1009"/>
                  </a:lnTo>
                  <a:lnTo>
                    <a:pt x="669" y="1011"/>
                  </a:lnTo>
                  <a:lnTo>
                    <a:pt x="663" y="1011"/>
                  </a:lnTo>
                  <a:lnTo>
                    <a:pt x="663" y="1009"/>
                  </a:lnTo>
                  <a:close/>
                  <a:moveTo>
                    <a:pt x="673" y="1009"/>
                  </a:moveTo>
                  <a:lnTo>
                    <a:pt x="678" y="1009"/>
                  </a:lnTo>
                  <a:lnTo>
                    <a:pt x="678" y="1011"/>
                  </a:lnTo>
                  <a:lnTo>
                    <a:pt x="673" y="1011"/>
                  </a:lnTo>
                  <a:lnTo>
                    <a:pt x="673" y="1009"/>
                  </a:lnTo>
                  <a:close/>
                  <a:moveTo>
                    <a:pt x="683" y="1009"/>
                  </a:moveTo>
                  <a:lnTo>
                    <a:pt x="688" y="1009"/>
                  </a:lnTo>
                  <a:lnTo>
                    <a:pt x="688" y="1011"/>
                  </a:lnTo>
                  <a:lnTo>
                    <a:pt x="683" y="1011"/>
                  </a:lnTo>
                  <a:lnTo>
                    <a:pt x="683" y="1009"/>
                  </a:lnTo>
                  <a:close/>
                  <a:moveTo>
                    <a:pt x="692" y="1009"/>
                  </a:moveTo>
                  <a:lnTo>
                    <a:pt x="698" y="1009"/>
                  </a:lnTo>
                  <a:lnTo>
                    <a:pt x="698" y="1011"/>
                  </a:lnTo>
                  <a:lnTo>
                    <a:pt x="692" y="1011"/>
                  </a:lnTo>
                  <a:lnTo>
                    <a:pt x="692" y="1009"/>
                  </a:lnTo>
                  <a:close/>
                  <a:moveTo>
                    <a:pt x="702" y="1009"/>
                  </a:moveTo>
                  <a:lnTo>
                    <a:pt x="708" y="1009"/>
                  </a:lnTo>
                  <a:lnTo>
                    <a:pt x="708" y="1011"/>
                  </a:lnTo>
                  <a:lnTo>
                    <a:pt x="702" y="1011"/>
                  </a:lnTo>
                  <a:lnTo>
                    <a:pt x="702" y="1009"/>
                  </a:lnTo>
                  <a:close/>
                  <a:moveTo>
                    <a:pt x="712" y="1009"/>
                  </a:moveTo>
                  <a:lnTo>
                    <a:pt x="717" y="1009"/>
                  </a:lnTo>
                  <a:lnTo>
                    <a:pt x="717" y="1011"/>
                  </a:lnTo>
                  <a:lnTo>
                    <a:pt x="712" y="1011"/>
                  </a:lnTo>
                  <a:lnTo>
                    <a:pt x="712" y="1009"/>
                  </a:lnTo>
                  <a:close/>
                  <a:moveTo>
                    <a:pt x="722" y="1009"/>
                  </a:moveTo>
                  <a:lnTo>
                    <a:pt x="727" y="1009"/>
                  </a:lnTo>
                  <a:lnTo>
                    <a:pt x="727" y="1011"/>
                  </a:lnTo>
                  <a:lnTo>
                    <a:pt x="722" y="1011"/>
                  </a:lnTo>
                  <a:lnTo>
                    <a:pt x="722" y="1009"/>
                  </a:lnTo>
                  <a:close/>
                  <a:moveTo>
                    <a:pt x="731" y="1009"/>
                  </a:moveTo>
                  <a:lnTo>
                    <a:pt x="737" y="1009"/>
                  </a:lnTo>
                  <a:lnTo>
                    <a:pt x="737" y="1011"/>
                  </a:lnTo>
                  <a:lnTo>
                    <a:pt x="731" y="1011"/>
                  </a:lnTo>
                  <a:lnTo>
                    <a:pt x="731" y="1009"/>
                  </a:lnTo>
                  <a:close/>
                  <a:moveTo>
                    <a:pt x="741" y="1009"/>
                  </a:moveTo>
                  <a:lnTo>
                    <a:pt x="747" y="1009"/>
                  </a:lnTo>
                  <a:lnTo>
                    <a:pt x="747" y="1011"/>
                  </a:lnTo>
                  <a:lnTo>
                    <a:pt x="741" y="1011"/>
                  </a:lnTo>
                  <a:lnTo>
                    <a:pt x="741" y="1009"/>
                  </a:lnTo>
                  <a:close/>
                  <a:moveTo>
                    <a:pt x="751" y="1009"/>
                  </a:moveTo>
                  <a:lnTo>
                    <a:pt x="756" y="1009"/>
                  </a:lnTo>
                  <a:lnTo>
                    <a:pt x="756" y="1011"/>
                  </a:lnTo>
                  <a:lnTo>
                    <a:pt x="751" y="1011"/>
                  </a:lnTo>
                  <a:lnTo>
                    <a:pt x="751" y="1009"/>
                  </a:lnTo>
                  <a:close/>
                  <a:moveTo>
                    <a:pt x="761" y="1009"/>
                  </a:moveTo>
                  <a:lnTo>
                    <a:pt x="766" y="1009"/>
                  </a:lnTo>
                  <a:lnTo>
                    <a:pt x="766" y="1011"/>
                  </a:lnTo>
                  <a:lnTo>
                    <a:pt x="761" y="1011"/>
                  </a:lnTo>
                  <a:lnTo>
                    <a:pt x="761" y="1009"/>
                  </a:lnTo>
                  <a:close/>
                  <a:moveTo>
                    <a:pt x="770" y="1009"/>
                  </a:moveTo>
                  <a:lnTo>
                    <a:pt x="776" y="1009"/>
                  </a:lnTo>
                  <a:lnTo>
                    <a:pt x="776" y="1011"/>
                  </a:lnTo>
                  <a:lnTo>
                    <a:pt x="770" y="1011"/>
                  </a:lnTo>
                  <a:lnTo>
                    <a:pt x="770" y="1009"/>
                  </a:lnTo>
                  <a:close/>
                  <a:moveTo>
                    <a:pt x="780" y="1009"/>
                  </a:moveTo>
                  <a:lnTo>
                    <a:pt x="786" y="1009"/>
                  </a:lnTo>
                  <a:lnTo>
                    <a:pt x="786" y="1011"/>
                  </a:lnTo>
                  <a:lnTo>
                    <a:pt x="780" y="1011"/>
                  </a:lnTo>
                  <a:lnTo>
                    <a:pt x="780" y="1009"/>
                  </a:lnTo>
                  <a:close/>
                  <a:moveTo>
                    <a:pt x="790" y="1009"/>
                  </a:moveTo>
                  <a:lnTo>
                    <a:pt x="795" y="1009"/>
                  </a:lnTo>
                  <a:lnTo>
                    <a:pt x="795" y="1011"/>
                  </a:lnTo>
                  <a:lnTo>
                    <a:pt x="790" y="1011"/>
                  </a:lnTo>
                  <a:lnTo>
                    <a:pt x="790" y="1009"/>
                  </a:lnTo>
                  <a:close/>
                  <a:moveTo>
                    <a:pt x="799" y="1009"/>
                  </a:moveTo>
                  <a:lnTo>
                    <a:pt x="805" y="1009"/>
                  </a:lnTo>
                  <a:lnTo>
                    <a:pt x="805" y="1011"/>
                  </a:lnTo>
                  <a:lnTo>
                    <a:pt x="799" y="1011"/>
                  </a:lnTo>
                  <a:lnTo>
                    <a:pt x="799" y="1009"/>
                  </a:lnTo>
                  <a:close/>
                  <a:moveTo>
                    <a:pt x="809" y="1009"/>
                  </a:moveTo>
                  <a:lnTo>
                    <a:pt x="815" y="1009"/>
                  </a:lnTo>
                  <a:lnTo>
                    <a:pt x="815" y="1011"/>
                  </a:lnTo>
                  <a:lnTo>
                    <a:pt x="809" y="1011"/>
                  </a:lnTo>
                  <a:lnTo>
                    <a:pt x="809" y="1009"/>
                  </a:lnTo>
                  <a:close/>
                  <a:moveTo>
                    <a:pt x="819" y="1009"/>
                  </a:moveTo>
                  <a:lnTo>
                    <a:pt x="825" y="1009"/>
                  </a:lnTo>
                  <a:lnTo>
                    <a:pt x="825" y="1011"/>
                  </a:lnTo>
                  <a:lnTo>
                    <a:pt x="819" y="1011"/>
                  </a:lnTo>
                  <a:lnTo>
                    <a:pt x="819" y="1009"/>
                  </a:lnTo>
                  <a:close/>
                  <a:moveTo>
                    <a:pt x="829" y="1009"/>
                  </a:moveTo>
                  <a:lnTo>
                    <a:pt x="834" y="1009"/>
                  </a:lnTo>
                  <a:lnTo>
                    <a:pt x="834" y="1011"/>
                  </a:lnTo>
                  <a:lnTo>
                    <a:pt x="829" y="1011"/>
                  </a:lnTo>
                  <a:lnTo>
                    <a:pt x="829" y="1009"/>
                  </a:lnTo>
                  <a:close/>
                  <a:moveTo>
                    <a:pt x="838" y="1009"/>
                  </a:moveTo>
                  <a:lnTo>
                    <a:pt x="844" y="1009"/>
                  </a:lnTo>
                  <a:lnTo>
                    <a:pt x="844" y="1011"/>
                  </a:lnTo>
                  <a:lnTo>
                    <a:pt x="838" y="1011"/>
                  </a:lnTo>
                  <a:lnTo>
                    <a:pt x="838" y="1009"/>
                  </a:lnTo>
                  <a:close/>
                  <a:moveTo>
                    <a:pt x="848" y="1009"/>
                  </a:moveTo>
                  <a:lnTo>
                    <a:pt x="854" y="1009"/>
                  </a:lnTo>
                  <a:lnTo>
                    <a:pt x="854" y="1011"/>
                  </a:lnTo>
                  <a:lnTo>
                    <a:pt x="848" y="1011"/>
                  </a:lnTo>
                  <a:lnTo>
                    <a:pt x="848" y="1009"/>
                  </a:lnTo>
                  <a:close/>
                  <a:moveTo>
                    <a:pt x="858" y="1009"/>
                  </a:moveTo>
                  <a:lnTo>
                    <a:pt x="864" y="1009"/>
                  </a:lnTo>
                  <a:lnTo>
                    <a:pt x="864" y="1011"/>
                  </a:lnTo>
                  <a:lnTo>
                    <a:pt x="858" y="1011"/>
                  </a:lnTo>
                  <a:lnTo>
                    <a:pt x="858" y="1009"/>
                  </a:lnTo>
                  <a:close/>
                  <a:moveTo>
                    <a:pt x="868" y="1009"/>
                  </a:moveTo>
                  <a:lnTo>
                    <a:pt x="873" y="1009"/>
                  </a:lnTo>
                  <a:lnTo>
                    <a:pt x="873" y="1011"/>
                  </a:lnTo>
                  <a:lnTo>
                    <a:pt x="868" y="1011"/>
                  </a:lnTo>
                  <a:lnTo>
                    <a:pt x="868" y="1009"/>
                  </a:lnTo>
                  <a:close/>
                  <a:moveTo>
                    <a:pt x="877" y="1009"/>
                  </a:moveTo>
                  <a:lnTo>
                    <a:pt x="883" y="1009"/>
                  </a:lnTo>
                  <a:lnTo>
                    <a:pt x="883" y="1011"/>
                  </a:lnTo>
                  <a:lnTo>
                    <a:pt x="877" y="1011"/>
                  </a:lnTo>
                  <a:lnTo>
                    <a:pt x="877" y="1009"/>
                  </a:lnTo>
                  <a:close/>
                  <a:moveTo>
                    <a:pt x="887" y="1009"/>
                  </a:moveTo>
                  <a:lnTo>
                    <a:pt x="893" y="1009"/>
                  </a:lnTo>
                  <a:lnTo>
                    <a:pt x="893" y="1011"/>
                  </a:lnTo>
                  <a:lnTo>
                    <a:pt x="887" y="1011"/>
                  </a:lnTo>
                  <a:lnTo>
                    <a:pt x="887" y="1009"/>
                  </a:lnTo>
                  <a:close/>
                  <a:moveTo>
                    <a:pt x="897" y="1009"/>
                  </a:moveTo>
                  <a:lnTo>
                    <a:pt x="903" y="1009"/>
                  </a:lnTo>
                  <a:lnTo>
                    <a:pt x="903" y="1011"/>
                  </a:lnTo>
                  <a:lnTo>
                    <a:pt x="897" y="1011"/>
                  </a:lnTo>
                  <a:lnTo>
                    <a:pt x="897" y="1009"/>
                  </a:lnTo>
                  <a:close/>
                  <a:moveTo>
                    <a:pt x="907" y="1009"/>
                  </a:moveTo>
                  <a:lnTo>
                    <a:pt x="912" y="1009"/>
                  </a:lnTo>
                  <a:lnTo>
                    <a:pt x="912" y="1011"/>
                  </a:lnTo>
                  <a:lnTo>
                    <a:pt x="907" y="1011"/>
                  </a:lnTo>
                  <a:lnTo>
                    <a:pt x="907" y="1009"/>
                  </a:lnTo>
                  <a:close/>
                  <a:moveTo>
                    <a:pt x="916" y="1009"/>
                  </a:moveTo>
                  <a:lnTo>
                    <a:pt x="922" y="1009"/>
                  </a:lnTo>
                  <a:lnTo>
                    <a:pt x="922" y="1011"/>
                  </a:lnTo>
                  <a:lnTo>
                    <a:pt x="916" y="1011"/>
                  </a:lnTo>
                  <a:lnTo>
                    <a:pt x="916" y="1009"/>
                  </a:lnTo>
                  <a:close/>
                  <a:moveTo>
                    <a:pt x="926" y="1009"/>
                  </a:moveTo>
                  <a:lnTo>
                    <a:pt x="932" y="1009"/>
                  </a:lnTo>
                  <a:lnTo>
                    <a:pt x="932" y="1011"/>
                  </a:lnTo>
                  <a:lnTo>
                    <a:pt x="926" y="1011"/>
                  </a:lnTo>
                  <a:lnTo>
                    <a:pt x="926" y="1009"/>
                  </a:lnTo>
                  <a:close/>
                  <a:moveTo>
                    <a:pt x="936" y="1009"/>
                  </a:moveTo>
                  <a:lnTo>
                    <a:pt x="942" y="1009"/>
                  </a:lnTo>
                  <a:lnTo>
                    <a:pt x="942" y="1011"/>
                  </a:lnTo>
                  <a:lnTo>
                    <a:pt x="936" y="1011"/>
                  </a:lnTo>
                  <a:lnTo>
                    <a:pt x="936" y="1009"/>
                  </a:lnTo>
                  <a:close/>
                  <a:moveTo>
                    <a:pt x="946" y="1009"/>
                  </a:moveTo>
                  <a:lnTo>
                    <a:pt x="951" y="1009"/>
                  </a:lnTo>
                  <a:lnTo>
                    <a:pt x="951" y="1011"/>
                  </a:lnTo>
                  <a:lnTo>
                    <a:pt x="946" y="1011"/>
                  </a:lnTo>
                  <a:lnTo>
                    <a:pt x="946" y="1009"/>
                  </a:lnTo>
                  <a:close/>
                  <a:moveTo>
                    <a:pt x="955" y="1009"/>
                  </a:moveTo>
                  <a:lnTo>
                    <a:pt x="961" y="1009"/>
                  </a:lnTo>
                  <a:lnTo>
                    <a:pt x="961" y="1011"/>
                  </a:lnTo>
                  <a:lnTo>
                    <a:pt x="955" y="1011"/>
                  </a:lnTo>
                  <a:lnTo>
                    <a:pt x="955" y="1009"/>
                  </a:lnTo>
                  <a:close/>
                  <a:moveTo>
                    <a:pt x="965" y="1009"/>
                  </a:moveTo>
                  <a:lnTo>
                    <a:pt x="971" y="1009"/>
                  </a:lnTo>
                  <a:lnTo>
                    <a:pt x="971" y="1011"/>
                  </a:lnTo>
                  <a:lnTo>
                    <a:pt x="965" y="1011"/>
                  </a:lnTo>
                  <a:lnTo>
                    <a:pt x="965" y="1009"/>
                  </a:lnTo>
                  <a:close/>
                  <a:moveTo>
                    <a:pt x="975" y="1009"/>
                  </a:moveTo>
                  <a:lnTo>
                    <a:pt x="981" y="1009"/>
                  </a:lnTo>
                  <a:lnTo>
                    <a:pt x="981" y="1011"/>
                  </a:lnTo>
                  <a:lnTo>
                    <a:pt x="975" y="1011"/>
                  </a:lnTo>
                  <a:lnTo>
                    <a:pt x="975" y="1009"/>
                  </a:lnTo>
                  <a:close/>
                  <a:moveTo>
                    <a:pt x="985" y="1009"/>
                  </a:moveTo>
                  <a:lnTo>
                    <a:pt x="990" y="1009"/>
                  </a:lnTo>
                  <a:lnTo>
                    <a:pt x="990" y="1011"/>
                  </a:lnTo>
                  <a:lnTo>
                    <a:pt x="985" y="1011"/>
                  </a:lnTo>
                  <a:lnTo>
                    <a:pt x="985" y="1009"/>
                  </a:lnTo>
                  <a:close/>
                  <a:moveTo>
                    <a:pt x="994" y="1009"/>
                  </a:moveTo>
                  <a:lnTo>
                    <a:pt x="1000" y="1009"/>
                  </a:lnTo>
                  <a:lnTo>
                    <a:pt x="1000" y="1011"/>
                  </a:lnTo>
                  <a:lnTo>
                    <a:pt x="994" y="1011"/>
                  </a:lnTo>
                  <a:lnTo>
                    <a:pt x="994" y="1009"/>
                  </a:lnTo>
                  <a:close/>
                  <a:moveTo>
                    <a:pt x="1004" y="1009"/>
                  </a:moveTo>
                  <a:lnTo>
                    <a:pt x="1010" y="1009"/>
                  </a:lnTo>
                  <a:lnTo>
                    <a:pt x="1010" y="1011"/>
                  </a:lnTo>
                  <a:lnTo>
                    <a:pt x="1004" y="1011"/>
                  </a:lnTo>
                  <a:lnTo>
                    <a:pt x="1004" y="1009"/>
                  </a:lnTo>
                  <a:close/>
                  <a:moveTo>
                    <a:pt x="1014" y="1009"/>
                  </a:moveTo>
                  <a:lnTo>
                    <a:pt x="1020" y="1009"/>
                  </a:lnTo>
                  <a:lnTo>
                    <a:pt x="1020" y="1011"/>
                  </a:lnTo>
                  <a:lnTo>
                    <a:pt x="1014" y="1011"/>
                  </a:lnTo>
                  <a:lnTo>
                    <a:pt x="1014" y="1009"/>
                  </a:lnTo>
                  <a:close/>
                  <a:moveTo>
                    <a:pt x="1024" y="1009"/>
                  </a:moveTo>
                  <a:lnTo>
                    <a:pt x="1029" y="1009"/>
                  </a:lnTo>
                  <a:lnTo>
                    <a:pt x="1029" y="1011"/>
                  </a:lnTo>
                  <a:lnTo>
                    <a:pt x="1024" y="1011"/>
                  </a:lnTo>
                  <a:lnTo>
                    <a:pt x="1024" y="1009"/>
                  </a:lnTo>
                  <a:close/>
                  <a:moveTo>
                    <a:pt x="1033" y="1009"/>
                  </a:moveTo>
                  <a:lnTo>
                    <a:pt x="1039" y="1009"/>
                  </a:lnTo>
                  <a:lnTo>
                    <a:pt x="1039" y="1011"/>
                  </a:lnTo>
                  <a:lnTo>
                    <a:pt x="1033" y="1011"/>
                  </a:lnTo>
                  <a:lnTo>
                    <a:pt x="1033" y="1009"/>
                  </a:lnTo>
                  <a:close/>
                  <a:moveTo>
                    <a:pt x="1043" y="1009"/>
                  </a:moveTo>
                  <a:lnTo>
                    <a:pt x="1049" y="1009"/>
                  </a:lnTo>
                  <a:lnTo>
                    <a:pt x="1049" y="1011"/>
                  </a:lnTo>
                  <a:lnTo>
                    <a:pt x="1043" y="1011"/>
                  </a:lnTo>
                  <a:lnTo>
                    <a:pt x="1043" y="1009"/>
                  </a:lnTo>
                  <a:close/>
                  <a:moveTo>
                    <a:pt x="1053" y="1009"/>
                  </a:moveTo>
                  <a:lnTo>
                    <a:pt x="1058" y="1009"/>
                  </a:lnTo>
                  <a:lnTo>
                    <a:pt x="1058" y="1011"/>
                  </a:lnTo>
                  <a:lnTo>
                    <a:pt x="1053" y="1011"/>
                  </a:lnTo>
                  <a:lnTo>
                    <a:pt x="1053" y="1009"/>
                  </a:lnTo>
                  <a:close/>
                  <a:moveTo>
                    <a:pt x="1063" y="1009"/>
                  </a:moveTo>
                  <a:lnTo>
                    <a:pt x="1068" y="1009"/>
                  </a:lnTo>
                  <a:lnTo>
                    <a:pt x="1068" y="1011"/>
                  </a:lnTo>
                  <a:lnTo>
                    <a:pt x="1063" y="1011"/>
                  </a:lnTo>
                  <a:lnTo>
                    <a:pt x="1063" y="1009"/>
                  </a:lnTo>
                  <a:close/>
                  <a:moveTo>
                    <a:pt x="1072" y="1009"/>
                  </a:moveTo>
                  <a:lnTo>
                    <a:pt x="1078" y="1009"/>
                  </a:lnTo>
                  <a:lnTo>
                    <a:pt x="1078" y="1011"/>
                  </a:lnTo>
                  <a:lnTo>
                    <a:pt x="1072" y="1011"/>
                  </a:lnTo>
                  <a:lnTo>
                    <a:pt x="1072" y="1009"/>
                  </a:lnTo>
                  <a:close/>
                  <a:moveTo>
                    <a:pt x="1082" y="1009"/>
                  </a:moveTo>
                  <a:lnTo>
                    <a:pt x="1088" y="1009"/>
                  </a:lnTo>
                  <a:lnTo>
                    <a:pt x="1088" y="1011"/>
                  </a:lnTo>
                  <a:lnTo>
                    <a:pt x="1082" y="1011"/>
                  </a:lnTo>
                  <a:lnTo>
                    <a:pt x="1082" y="1009"/>
                  </a:lnTo>
                  <a:close/>
                  <a:moveTo>
                    <a:pt x="1092" y="1009"/>
                  </a:moveTo>
                  <a:lnTo>
                    <a:pt x="1097" y="1009"/>
                  </a:lnTo>
                  <a:lnTo>
                    <a:pt x="1097" y="1011"/>
                  </a:lnTo>
                  <a:lnTo>
                    <a:pt x="1092" y="1011"/>
                  </a:lnTo>
                  <a:lnTo>
                    <a:pt x="1092" y="1009"/>
                  </a:lnTo>
                  <a:close/>
                  <a:moveTo>
                    <a:pt x="1102" y="1009"/>
                  </a:moveTo>
                  <a:lnTo>
                    <a:pt x="1107" y="1009"/>
                  </a:lnTo>
                  <a:lnTo>
                    <a:pt x="1107" y="1011"/>
                  </a:lnTo>
                  <a:lnTo>
                    <a:pt x="1102" y="1011"/>
                  </a:lnTo>
                  <a:lnTo>
                    <a:pt x="1102" y="1009"/>
                  </a:lnTo>
                  <a:close/>
                  <a:moveTo>
                    <a:pt x="1111" y="1009"/>
                  </a:moveTo>
                  <a:lnTo>
                    <a:pt x="1117" y="1009"/>
                  </a:lnTo>
                  <a:lnTo>
                    <a:pt x="1117" y="1011"/>
                  </a:lnTo>
                  <a:lnTo>
                    <a:pt x="1111" y="1011"/>
                  </a:lnTo>
                  <a:lnTo>
                    <a:pt x="1111" y="1009"/>
                  </a:lnTo>
                  <a:close/>
                  <a:moveTo>
                    <a:pt x="1121" y="1009"/>
                  </a:moveTo>
                  <a:lnTo>
                    <a:pt x="1127" y="1009"/>
                  </a:lnTo>
                  <a:lnTo>
                    <a:pt x="1127" y="1011"/>
                  </a:lnTo>
                  <a:lnTo>
                    <a:pt x="1121" y="1011"/>
                  </a:lnTo>
                  <a:lnTo>
                    <a:pt x="1121" y="1009"/>
                  </a:lnTo>
                  <a:close/>
                  <a:moveTo>
                    <a:pt x="1131" y="1009"/>
                  </a:moveTo>
                  <a:lnTo>
                    <a:pt x="1136" y="1009"/>
                  </a:lnTo>
                  <a:lnTo>
                    <a:pt x="1136" y="1011"/>
                  </a:lnTo>
                  <a:lnTo>
                    <a:pt x="1131" y="1011"/>
                  </a:lnTo>
                  <a:lnTo>
                    <a:pt x="1131" y="1009"/>
                  </a:lnTo>
                  <a:close/>
                  <a:moveTo>
                    <a:pt x="1141" y="1009"/>
                  </a:moveTo>
                  <a:lnTo>
                    <a:pt x="1146" y="1009"/>
                  </a:lnTo>
                  <a:lnTo>
                    <a:pt x="1146" y="1011"/>
                  </a:lnTo>
                  <a:lnTo>
                    <a:pt x="1141" y="1011"/>
                  </a:lnTo>
                  <a:lnTo>
                    <a:pt x="1141" y="1009"/>
                  </a:lnTo>
                  <a:close/>
                  <a:moveTo>
                    <a:pt x="1150" y="1009"/>
                  </a:moveTo>
                  <a:lnTo>
                    <a:pt x="1156" y="1009"/>
                  </a:lnTo>
                  <a:lnTo>
                    <a:pt x="1156" y="1011"/>
                  </a:lnTo>
                  <a:lnTo>
                    <a:pt x="1150" y="1011"/>
                  </a:lnTo>
                  <a:lnTo>
                    <a:pt x="1150" y="1009"/>
                  </a:lnTo>
                  <a:close/>
                  <a:moveTo>
                    <a:pt x="1160" y="1009"/>
                  </a:moveTo>
                  <a:lnTo>
                    <a:pt x="1166" y="1009"/>
                  </a:lnTo>
                  <a:lnTo>
                    <a:pt x="1166" y="1011"/>
                  </a:lnTo>
                  <a:lnTo>
                    <a:pt x="1160" y="1011"/>
                  </a:lnTo>
                  <a:lnTo>
                    <a:pt x="1160" y="1009"/>
                  </a:lnTo>
                  <a:close/>
                  <a:moveTo>
                    <a:pt x="1170" y="1009"/>
                  </a:moveTo>
                  <a:lnTo>
                    <a:pt x="1175" y="1009"/>
                  </a:lnTo>
                  <a:lnTo>
                    <a:pt x="1175" y="1011"/>
                  </a:lnTo>
                  <a:lnTo>
                    <a:pt x="1170" y="1011"/>
                  </a:lnTo>
                  <a:lnTo>
                    <a:pt x="1170" y="1009"/>
                  </a:lnTo>
                  <a:close/>
                  <a:moveTo>
                    <a:pt x="1180" y="1009"/>
                  </a:moveTo>
                  <a:lnTo>
                    <a:pt x="1185" y="1009"/>
                  </a:lnTo>
                  <a:lnTo>
                    <a:pt x="1185" y="1011"/>
                  </a:lnTo>
                  <a:lnTo>
                    <a:pt x="1180" y="1011"/>
                  </a:lnTo>
                  <a:lnTo>
                    <a:pt x="1180" y="1009"/>
                  </a:lnTo>
                  <a:close/>
                  <a:moveTo>
                    <a:pt x="1189" y="1009"/>
                  </a:moveTo>
                  <a:lnTo>
                    <a:pt x="1195" y="1009"/>
                  </a:lnTo>
                  <a:lnTo>
                    <a:pt x="1195" y="1011"/>
                  </a:lnTo>
                  <a:lnTo>
                    <a:pt x="1189" y="1011"/>
                  </a:lnTo>
                  <a:lnTo>
                    <a:pt x="1189" y="1009"/>
                  </a:lnTo>
                  <a:close/>
                  <a:moveTo>
                    <a:pt x="1199" y="1009"/>
                  </a:moveTo>
                  <a:lnTo>
                    <a:pt x="1205" y="1009"/>
                  </a:lnTo>
                  <a:lnTo>
                    <a:pt x="1205" y="1011"/>
                  </a:lnTo>
                  <a:lnTo>
                    <a:pt x="1199" y="1011"/>
                  </a:lnTo>
                  <a:lnTo>
                    <a:pt x="1199" y="1009"/>
                  </a:lnTo>
                  <a:close/>
                  <a:moveTo>
                    <a:pt x="1209" y="1009"/>
                  </a:moveTo>
                  <a:lnTo>
                    <a:pt x="1214" y="1009"/>
                  </a:lnTo>
                  <a:lnTo>
                    <a:pt x="1214" y="1011"/>
                  </a:lnTo>
                  <a:lnTo>
                    <a:pt x="1209" y="1011"/>
                  </a:lnTo>
                  <a:lnTo>
                    <a:pt x="1209" y="1009"/>
                  </a:lnTo>
                  <a:close/>
                  <a:moveTo>
                    <a:pt x="1219" y="1009"/>
                  </a:moveTo>
                  <a:lnTo>
                    <a:pt x="1224" y="1009"/>
                  </a:lnTo>
                  <a:lnTo>
                    <a:pt x="1224" y="1011"/>
                  </a:lnTo>
                  <a:lnTo>
                    <a:pt x="1219" y="1011"/>
                  </a:lnTo>
                  <a:lnTo>
                    <a:pt x="1219" y="1009"/>
                  </a:lnTo>
                  <a:close/>
                  <a:moveTo>
                    <a:pt x="1228" y="1009"/>
                  </a:moveTo>
                  <a:lnTo>
                    <a:pt x="1234" y="1009"/>
                  </a:lnTo>
                  <a:lnTo>
                    <a:pt x="1234" y="1011"/>
                  </a:lnTo>
                  <a:lnTo>
                    <a:pt x="1228" y="1011"/>
                  </a:lnTo>
                  <a:lnTo>
                    <a:pt x="1228" y="1009"/>
                  </a:lnTo>
                  <a:close/>
                  <a:moveTo>
                    <a:pt x="1238" y="1009"/>
                  </a:moveTo>
                  <a:lnTo>
                    <a:pt x="1244" y="1009"/>
                  </a:lnTo>
                  <a:lnTo>
                    <a:pt x="1244" y="1011"/>
                  </a:lnTo>
                  <a:lnTo>
                    <a:pt x="1238" y="1011"/>
                  </a:lnTo>
                  <a:lnTo>
                    <a:pt x="1238" y="1009"/>
                  </a:lnTo>
                  <a:close/>
                  <a:moveTo>
                    <a:pt x="1248" y="1009"/>
                  </a:moveTo>
                  <a:lnTo>
                    <a:pt x="1253" y="1009"/>
                  </a:lnTo>
                  <a:lnTo>
                    <a:pt x="1253" y="1011"/>
                  </a:lnTo>
                  <a:lnTo>
                    <a:pt x="1248" y="1011"/>
                  </a:lnTo>
                  <a:lnTo>
                    <a:pt x="1248" y="1009"/>
                  </a:lnTo>
                  <a:close/>
                  <a:moveTo>
                    <a:pt x="1258" y="1009"/>
                  </a:moveTo>
                  <a:lnTo>
                    <a:pt x="1263" y="1009"/>
                  </a:lnTo>
                  <a:lnTo>
                    <a:pt x="1263" y="1011"/>
                  </a:lnTo>
                  <a:lnTo>
                    <a:pt x="1258" y="1011"/>
                  </a:lnTo>
                  <a:lnTo>
                    <a:pt x="1258" y="1009"/>
                  </a:lnTo>
                  <a:close/>
                  <a:moveTo>
                    <a:pt x="1267" y="1009"/>
                  </a:moveTo>
                  <a:lnTo>
                    <a:pt x="1273" y="1009"/>
                  </a:lnTo>
                  <a:lnTo>
                    <a:pt x="1273" y="1011"/>
                  </a:lnTo>
                  <a:lnTo>
                    <a:pt x="1267" y="1011"/>
                  </a:lnTo>
                  <a:lnTo>
                    <a:pt x="1267" y="1009"/>
                  </a:lnTo>
                  <a:close/>
                  <a:moveTo>
                    <a:pt x="1277" y="1009"/>
                  </a:moveTo>
                  <a:lnTo>
                    <a:pt x="1283" y="1009"/>
                  </a:lnTo>
                  <a:lnTo>
                    <a:pt x="1283" y="1011"/>
                  </a:lnTo>
                  <a:lnTo>
                    <a:pt x="1277" y="1011"/>
                  </a:lnTo>
                  <a:lnTo>
                    <a:pt x="1277" y="1009"/>
                  </a:lnTo>
                  <a:close/>
                  <a:moveTo>
                    <a:pt x="1287" y="1009"/>
                  </a:moveTo>
                  <a:lnTo>
                    <a:pt x="1292" y="1009"/>
                  </a:lnTo>
                  <a:lnTo>
                    <a:pt x="1292" y="1011"/>
                  </a:lnTo>
                  <a:lnTo>
                    <a:pt x="1287" y="1011"/>
                  </a:lnTo>
                  <a:lnTo>
                    <a:pt x="1287" y="1009"/>
                  </a:lnTo>
                  <a:close/>
                  <a:moveTo>
                    <a:pt x="1297" y="1009"/>
                  </a:moveTo>
                  <a:lnTo>
                    <a:pt x="1302" y="1009"/>
                  </a:lnTo>
                  <a:lnTo>
                    <a:pt x="1302" y="1011"/>
                  </a:lnTo>
                  <a:lnTo>
                    <a:pt x="1297" y="1011"/>
                  </a:lnTo>
                  <a:lnTo>
                    <a:pt x="1297" y="1009"/>
                  </a:lnTo>
                  <a:close/>
                  <a:moveTo>
                    <a:pt x="1306" y="1009"/>
                  </a:moveTo>
                  <a:lnTo>
                    <a:pt x="1312" y="1009"/>
                  </a:lnTo>
                  <a:lnTo>
                    <a:pt x="1312" y="1011"/>
                  </a:lnTo>
                  <a:lnTo>
                    <a:pt x="1306" y="1011"/>
                  </a:lnTo>
                  <a:lnTo>
                    <a:pt x="1306" y="1009"/>
                  </a:lnTo>
                  <a:close/>
                  <a:moveTo>
                    <a:pt x="1316" y="1009"/>
                  </a:moveTo>
                  <a:lnTo>
                    <a:pt x="1322" y="1009"/>
                  </a:lnTo>
                  <a:lnTo>
                    <a:pt x="1322" y="1011"/>
                  </a:lnTo>
                  <a:lnTo>
                    <a:pt x="1316" y="1011"/>
                  </a:lnTo>
                  <a:lnTo>
                    <a:pt x="1316" y="1009"/>
                  </a:lnTo>
                  <a:close/>
                  <a:moveTo>
                    <a:pt x="1326" y="1009"/>
                  </a:moveTo>
                  <a:lnTo>
                    <a:pt x="1331" y="1009"/>
                  </a:lnTo>
                  <a:lnTo>
                    <a:pt x="1331" y="1011"/>
                  </a:lnTo>
                  <a:lnTo>
                    <a:pt x="1326" y="1011"/>
                  </a:lnTo>
                  <a:lnTo>
                    <a:pt x="1326" y="1009"/>
                  </a:lnTo>
                  <a:close/>
                  <a:moveTo>
                    <a:pt x="1336" y="1009"/>
                  </a:moveTo>
                  <a:lnTo>
                    <a:pt x="1341" y="1009"/>
                  </a:lnTo>
                  <a:lnTo>
                    <a:pt x="1341" y="1011"/>
                  </a:lnTo>
                  <a:lnTo>
                    <a:pt x="1336" y="1011"/>
                  </a:lnTo>
                  <a:lnTo>
                    <a:pt x="1336" y="1009"/>
                  </a:lnTo>
                  <a:close/>
                  <a:moveTo>
                    <a:pt x="1345" y="1009"/>
                  </a:moveTo>
                  <a:lnTo>
                    <a:pt x="1351" y="1009"/>
                  </a:lnTo>
                  <a:lnTo>
                    <a:pt x="1351" y="1011"/>
                  </a:lnTo>
                  <a:lnTo>
                    <a:pt x="1345" y="1011"/>
                  </a:lnTo>
                  <a:lnTo>
                    <a:pt x="1345" y="1009"/>
                  </a:lnTo>
                  <a:close/>
                  <a:moveTo>
                    <a:pt x="1355" y="1009"/>
                  </a:moveTo>
                  <a:lnTo>
                    <a:pt x="1361" y="1009"/>
                  </a:lnTo>
                  <a:lnTo>
                    <a:pt x="1361" y="1011"/>
                  </a:lnTo>
                  <a:lnTo>
                    <a:pt x="1355" y="1011"/>
                  </a:lnTo>
                  <a:lnTo>
                    <a:pt x="1355" y="1009"/>
                  </a:lnTo>
                  <a:close/>
                  <a:moveTo>
                    <a:pt x="1365" y="1009"/>
                  </a:moveTo>
                  <a:lnTo>
                    <a:pt x="1370" y="1009"/>
                  </a:lnTo>
                  <a:lnTo>
                    <a:pt x="1370" y="1011"/>
                  </a:lnTo>
                  <a:lnTo>
                    <a:pt x="1365" y="1011"/>
                  </a:lnTo>
                  <a:lnTo>
                    <a:pt x="1365" y="1009"/>
                  </a:lnTo>
                  <a:close/>
                  <a:moveTo>
                    <a:pt x="1375" y="1009"/>
                  </a:moveTo>
                  <a:lnTo>
                    <a:pt x="1380" y="1009"/>
                  </a:lnTo>
                  <a:lnTo>
                    <a:pt x="1380" y="1011"/>
                  </a:lnTo>
                  <a:lnTo>
                    <a:pt x="1375" y="1011"/>
                  </a:lnTo>
                  <a:lnTo>
                    <a:pt x="1375" y="1009"/>
                  </a:lnTo>
                  <a:close/>
                  <a:moveTo>
                    <a:pt x="1384" y="1009"/>
                  </a:moveTo>
                  <a:lnTo>
                    <a:pt x="1390" y="1009"/>
                  </a:lnTo>
                  <a:lnTo>
                    <a:pt x="1390" y="1011"/>
                  </a:lnTo>
                  <a:lnTo>
                    <a:pt x="1384" y="1011"/>
                  </a:lnTo>
                  <a:lnTo>
                    <a:pt x="1384" y="1009"/>
                  </a:lnTo>
                  <a:close/>
                  <a:moveTo>
                    <a:pt x="1394" y="1009"/>
                  </a:moveTo>
                  <a:lnTo>
                    <a:pt x="1400" y="1009"/>
                  </a:lnTo>
                  <a:lnTo>
                    <a:pt x="1400" y="1011"/>
                  </a:lnTo>
                  <a:lnTo>
                    <a:pt x="1394" y="1011"/>
                  </a:lnTo>
                  <a:lnTo>
                    <a:pt x="1394" y="1009"/>
                  </a:lnTo>
                  <a:close/>
                  <a:moveTo>
                    <a:pt x="1404" y="1009"/>
                  </a:moveTo>
                  <a:lnTo>
                    <a:pt x="1409" y="1009"/>
                  </a:lnTo>
                  <a:lnTo>
                    <a:pt x="1409" y="1011"/>
                  </a:lnTo>
                  <a:lnTo>
                    <a:pt x="1404" y="1011"/>
                  </a:lnTo>
                  <a:lnTo>
                    <a:pt x="1404" y="1009"/>
                  </a:lnTo>
                  <a:close/>
                  <a:moveTo>
                    <a:pt x="1414" y="1009"/>
                  </a:moveTo>
                  <a:lnTo>
                    <a:pt x="1419" y="1009"/>
                  </a:lnTo>
                  <a:lnTo>
                    <a:pt x="1419" y="1011"/>
                  </a:lnTo>
                  <a:lnTo>
                    <a:pt x="1414" y="1011"/>
                  </a:lnTo>
                  <a:lnTo>
                    <a:pt x="1414" y="1009"/>
                  </a:lnTo>
                  <a:close/>
                  <a:moveTo>
                    <a:pt x="1423" y="1009"/>
                  </a:moveTo>
                  <a:lnTo>
                    <a:pt x="1429" y="1009"/>
                  </a:lnTo>
                  <a:lnTo>
                    <a:pt x="1429" y="1011"/>
                  </a:lnTo>
                  <a:lnTo>
                    <a:pt x="1423" y="1011"/>
                  </a:lnTo>
                  <a:lnTo>
                    <a:pt x="1423" y="1009"/>
                  </a:lnTo>
                  <a:close/>
                  <a:moveTo>
                    <a:pt x="1433" y="1009"/>
                  </a:moveTo>
                  <a:lnTo>
                    <a:pt x="1439" y="1009"/>
                  </a:lnTo>
                  <a:lnTo>
                    <a:pt x="1439" y="1011"/>
                  </a:lnTo>
                  <a:lnTo>
                    <a:pt x="1433" y="1011"/>
                  </a:lnTo>
                  <a:lnTo>
                    <a:pt x="1433" y="1009"/>
                  </a:lnTo>
                  <a:close/>
                  <a:moveTo>
                    <a:pt x="1443" y="1009"/>
                  </a:moveTo>
                  <a:lnTo>
                    <a:pt x="1448" y="1009"/>
                  </a:lnTo>
                  <a:lnTo>
                    <a:pt x="1448" y="1011"/>
                  </a:lnTo>
                  <a:lnTo>
                    <a:pt x="1443" y="1011"/>
                  </a:lnTo>
                  <a:lnTo>
                    <a:pt x="1443" y="1009"/>
                  </a:lnTo>
                  <a:close/>
                  <a:moveTo>
                    <a:pt x="1453" y="1009"/>
                  </a:moveTo>
                  <a:lnTo>
                    <a:pt x="1458" y="1009"/>
                  </a:lnTo>
                  <a:lnTo>
                    <a:pt x="1458" y="1011"/>
                  </a:lnTo>
                  <a:lnTo>
                    <a:pt x="1453" y="1011"/>
                  </a:lnTo>
                  <a:lnTo>
                    <a:pt x="1453" y="1009"/>
                  </a:lnTo>
                  <a:close/>
                  <a:moveTo>
                    <a:pt x="1462" y="1009"/>
                  </a:moveTo>
                  <a:lnTo>
                    <a:pt x="1468" y="1009"/>
                  </a:lnTo>
                  <a:lnTo>
                    <a:pt x="1468" y="1011"/>
                  </a:lnTo>
                  <a:lnTo>
                    <a:pt x="1462" y="1011"/>
                  </a:lnTo>
                  <a:lnTo>
                    <a:pt x="1462" y="1009"/>
                  </a:lnTo>
                  <a:close/>
                  <a:moveTo>
                    <a:pt x="1472" y="1009"/>
                  </a:moveTo>
                  <a:lnTo>
                    <a:pt x="1478" y="1009"/>
                  </a:lnTo>
                  <a:lnTo>
                    <a:pt x="1478" y="1011"/>
                  </a:lnTo>
                  <a:lnTo>
                    <a:pt x="1472" y="1011"/>
                  </a:lnTo>
                  <a:lnTo>
                    <a:pt x="1472" y="1009"/>
                  </a:lnTo>
                  <a:close/>
                  <a:moveTo>
                    <a:pt x="1482" y="1009"/>
                  </a:moveTo>
                  <a:lnTo>
                    <a:pt x="1487" y="1009"/>
                  </a:lnTo>
                  <a:lnTo>
                    <a:pt x="1487" y="1011"/>
                  </a:lnTo>
                  <a:lnTo>
                    <a:pt x="1482" y="1011"/>
                  </a:lnTo>
                  <a:lnTo>
                    <a:pt x="1482" y="1009"/>
                  </a:lnTo>
                  <a:close/>
                  <a:moveTo>
                    <a:pt x="1492" y="1009"/>
                  </a:moveTo>
                  <a:lnTo>
                    <a:pt x="1497" y="1009"/>
                  </a:lnTo>
                  <a:lnTo>
                    <a:pt x="1497" y="1011"/>
                  </a:lnTo>
                  <a:lnTo>
                    <a:pt x="1492" y="1011"/>
                  </a:lnTo>
                  <a:lnTo>
                    <a:pt x="1492" y="1009"/>
                  </a:lnTo>
                  <a:close/>
                  <a:moveTo>
                    <a:pt x="1501" y="1009"/>
                  </a:moveTo>
                  <a:lnTo>
                    <a:pt x="1507" y="1009"/>
                  </a:lnTo>
                  <a:lnTo>
                    <a:pt x="1507" y="1011"/>
                  </a:lnTo>
                  <a:lnTo>
                    <a:pt x="1501" y="1011"/>
                  </a:lnTo>
                  <a:lnTo>
                    <a:pt x="1501" y="1009"/>
                  </a:lnTo>
                  <a:close/>
                  <a:moveTo>
                    <a:pt x="1511" y="1009"/>
                  </a:moveTo>
                  <a:lnTo>
                    <a:pt x="1517" y="1009"/>
                  </a:lnTo>
                  <a:lnTo>
                    <a:pt x="1517" y="1011"/>
                  </a:lnTo>
                  <a:lnTo>
                    <a:pt x="1511" y="1011"/>
                  </a:lnTo>
                  <a:lnTo>
                    <a:pt x="1511" y="1009"/>
                  </a:lnTo>
                  <a:close/>
                  <a:moveTo>
                    <a:pt x="1521" y="1009"/>
                  </a:moveTo>
                  <a:lnTo>
                    <a:pt x="1526" y="1009"/>
                  </a:lnTo>
                  <a:lnTo>
                    <a:pt x="1526" y="1011"/>
                  </a:lnTo>
                  <a:lnTo>
                    <a:pt x="1521" y="1011"/>
                  </a:lnTo>
                  <a:lnTo>
                    <a:pt x="1521" y="1009"/>
                  </a:lnTo>
                  <a:close/>
                  <a:moveTo>
                    <a:pt x="1531" y="1009"/>
                  </a:moveTo>
                  <a:lnTo>
                    <a:pt x="1536" y="1009"/>
                  </a:lnTo>
                  <a:lnTo>
                    <a:pt x="1536" y="1011"/>
                  </a:lnTo>
                  <a:lnTo>
                    <a:pt x="1531" y="1011"/>
                  </a:lnTo>
                  <a:lnTo>
                    <a:pt x="1531" y="1009"/>
                  </a:lnTo>
                  <a:close/>
                  <a:moveTo>
                    <a:pt x="1540" y="1009"/>
                  </a:moveTo>
                  <a:lnTo>
                    <a:pt x="1546" y="1009"/>
                  </a:lnTo>
                  <a:lnTo>
                    <a:pt x="1546" y="1011"/>
                  </a:lnTo>
                  <a:lnTo>
                    <a:pt x="1540" y="1011"/>
                  </a:lnTo>
                  <a:lnTo>
                    <a:pt x="1540" y="1009"/>
                  </a:lnTo>
                  <a:close/>
                  <a:moveTo>
                    <a:pt x="1550" y="1009"/>
                  </a:moveTo>
                  <a:lnTo>
                    <a:pt x="1556" y="1009"/>
                  </a:lnTo>
                  <a:lnTo>
                    <a:pt x="1556" y="1011"/>
                  </a:lnTo>
                  <a:lnTo>
                    <a:pt x="1550" y="1011"/>
                  </a:lnTo>
                  <a:lnTo>
                    <a:pt x="1550" y="1009"/>
                  </a:lnTo>
                  <a:close/>
                  <a:moveTo>
                    <a:pt x="1560" y="1009"/>
                  </a:moveTo>
                  <a:lnTo>
                    <a:pt x="1565" y="1009"/>
                  </a:lnTo>
                  <a:lnTo>
                    <a:pt x="1565" y="1011"/>
                  </a:lnTo>
                  <a:lnTo>
                    <a:pt x="1560" y="1011"/>
                  </a:lnTo>
                  <a:lnTo>
                    <a:pt x="1560" y="1009"/>
                  </a:lnTo>
                  <a:close/>
                  <a:moveTo>
                    <a:pt x="1570" y="1009"/>
                  </a:moveTo>
                  <a:lnTo>
                    <a:pt x="1575" y="1009"/>
                  </a:lnTo>
                  <a:lnTo>
                    <a:pt x="1575" y="1011"/>
                  </a:lnTo>
                  <a:lnTo>
                    <a:pt x="1570" y="1011"/>
                  </a:lnTo>
                  <a:lnTo>
                    <a:pt x="1570" y="1009"/>
                  </a:lnTo>
                  <a:close/>
                  <a:moveTo>
                    <a:pt x="1579" y="1009"/>
                  </a:moveTo>
                  <a:lnTo>
                    <a:pt x="1585" y="1009"/>
                  </a:lnTo>
                  <a:lnTo>
                    <a:pt x="1585" y="1011"/>
                  </a:lnTo>
                  <a:lnTo>
                    <a:pt x="1579" y="1011"/>
                  </a:lnTo>
                  <a:lnTo>
                    <a:pt x="1579" y="1009"/>
                  </a:lnTo>
                  <a:close/>
                  <a:moveTo>
                    <a:pt x="1589" y="1009"/>
                  </a:moveTo>
                  <a:lnTo>
                    <a:pt x="1595" y="1009"/>
                  </a:lnTo>
                  <a:lnTo>
                    <a:pt x="1595" y="1011"/>
                  </a:lnTo>
                  <a:lnTo>
                    <a:pt x="1589" y="1011"/>
                  </a:lnTo>
                  <a:lnTo>
                    <a:pt x="1589" y="1009"/>
                  </a:lnTo>
                  <a:close/>
                  <a:moveTo>
                    <a:pt x="1599" y="1009"/>
                  </a:moveTo>
                  <a:lnTo>
                    <a:pt x="1604" y="1009"/>
                  </a:lnTo>
                  <a:lnTo>
                    <a:pt x="1604" y="1011"/>
                  </a:lnTo>
                  <a:lnTo>
                    <a:pt x="1599" y="1011"/>
                  </a:lnTo>
                  <a:lnTo>
                    <a:pt x="1599" y="1009"/>
                  </a:lnTo>
                  <a:close/>
                  <a:moveTo>
                    <a:pt x="1609" y="1009"/>
                  </a:moveTo>
                  <a:lnTo>
                    <a:pt x="1614" y="1009"/>
                  </a:lnTo>
                  <a:lnTo>
                    <a:pt x="1614" y="1011"/>
                  </a:lnTo>
                  <a:lnTo>
                    <a:pt x="1609" y="1011"/>
                  </a:lnTo>
                  <a:lnTo>
                    <a:pt x="1609" y="1009"/>
                  </a:lnTo>
                  <a:close/>
                  <a:moveTo>
                    <a:pt x="1618" y="1009"/>
                  </a:moveTo>
                  <a:lnTo>
                    <a:pt x="1624" y="1009"/>
                  </a:lnTo>
                  <a:lnTo>
                    <a:pt x="1624" y="1011"/>
                  </a:lnTo>
                  <a:lnTo>
                    <a:pt x="1618" y="1011"/>
                  </a:lnTo>
                  <a:lnTo>
                    <a:pt x="1618" y="1009"/>
                  </a:lnTo>
                  <a:close/>
                  <a:moveTo>
                    <a:pt x="1628" y="1009"/>
                  </a:moveTo>
                  <a:lnTo>
                    <a:pt x="1634" y="1009"/>
                  </a:lnTo>
                  <a:lnTo>
                    <a:pt x="1634" y="1011"/>
                  </a:lnTo>
                  <a:lnTo>
                    <a:pt x="1628" y="1011"/>
                  </a:lnTo>
                  <a:lnTo>
                    <a:pt x="1628" y="1009"/>
                  </a:lnTo>
                  <a:close/>
                  <a:moveTo>
                    <a:pt x="1638" y="1009"/>
                  </a:moveTo>
                  <a:lnTo>
                    <a:pt x="1643" y="1009"/>
                  </a:lnTo>
                  <a:lnTo>
                    <a:pt x="1643" y="1011"/>
                  </a:lnTo>
                  <a:lnTo>
                    <a:pt x="1638" y="1011"/>
                  </a:lnTo>
                  <a:lnTo>
                    <a:pt x="1638" y="1009"/>
                  </a:lnTo>
                  <a:close/>
                  <a:moveTo>
                    <a:pt x="1647" y="1009"/>
                  </a:moveTo>
                  <a:lnTo>
                    <a:pt x="1653" y="1009"/>
                  </a:lnTo>
                  <a:lnTo>
                    <a:pt x="1653" y="1011"/>
                  </a:lnTo>
                  <a:lnTo>
                    <a:pt x="1647" y="1011"/>
                  </a:lnTo>
                  <a:lnTo>
                    <a:pt x="1647" y="1009"/>
                  </a:lnTo>
                  <a:close/>
                  <a:moveTo>
                    <a:pt x="1657" y="1009"/>
                  </a:moveTo>
                  <a:lnTo>
                    <a:pt x="1663" y="1009"/>
                  </a:lnTo>
                  <a:lnTo>
                    <a:pt x="1663" y="1011"/>
                  </a:lnTo>
                  <a:lnTo>
                    <a:pt x="1657" y="1011"/>
                  </a:lnTo>
                  <a:lnTo>
                    <a:pt x="1657" y="1009"/>
                  </a:lnTo>
                  <a:close/>
                  <a:moveTo>
                    <a:pt x="1667" y="1009"/>
                  </a:moveTo>
                  <a:lnTo>
                    <a:pt x="1673" y="1009"/>
                  </a:lnTo>
                  <a:lnTo>
                    <a:pt x="1673" y="1011"/>
                  </a:lnTo>
                  <a:lnTo>
                    <a:pt x="1667" y="1011"/>
                  </a:lnTo>
                  <a:lnTo>
                    <a:pt x="1667" y="1009"/>
                  </a:lnTo>
                  <a:close/>
                  <a:moveTo>
                    <a:pt x="1677" y="1009"/>
                  </a:moveTo>
                  <a:lnTo>
                    <a:pt x="1682" y="1009"/>
                  </a:lnTo>
                  <a:lnTo>
                    <a:pt x="1682" y="1011"/>
                  </a:lnTo>
                  <a:lnTo>
                    <a:pt x="1677" y="1011"/>
                  </a:lnTo>
                  <a:lnTo>
                    <a:pt x="1677" y="1009"/>
                  </a:lnTo>
                  <a:close/>
                  <a:moveTo>
                    <a:pt x="1686" y="1009"/>
                  </a:moveTo>
                  <a:lnTo>
                    <a:pt x="1692" y="1009"/>
                  </a:lnTo>
                  <a:lnTo>
                    <a:pt x="1692" y="1011"/>
                  </a:lnTo>
                  <a:lnTo>
                    <a:pt x="1686" y="1011"/>
                  </a:lnTo>
                  <a:lnTo>
                    <a:pt x="1686" y="1009"/>
                  </a:lnTo>
                  <a:close/>
                  <a:moveTo>
                    <a:pt x="1696" y="1009"/>
                  </a:moveTo>
                  <a:lnTo>
                    <a:pt x="1702" y="1009"/>
                  </a:lnTo>
                  <a:lnTo>
                    <a:pt x="1702" y="1011"/>
                  </a:lnTo>
                  <a:lnTo>
                    <a:pt x="1696" y="1011"/>
                  </a:lnTo>
                  <a:lnTo>
                    <a:pt x="1696" y="1009"/>
                  </a:lnTo>
                  <a:close/>
                  <a:moveTo>
                    <a:pt x="1706" y="1009"/>
                  </a:moveTo>
                  <a:lnTo>
                    <a:pt x="1712" y="1009"/>
                  </a:lnTo>
                  <a:lnTo>
                    <a:pt x="1712" y="1011"/>
                  </a:lnTo>
                  <a:lnTo>
                    <a:pt x="1706" y="1011"/>
                  </a:lnTo>
                  <a:lnTo>
                    <a:pt x="1706" y="1009"/>
                  </a:lnTo>
                  <a:close/>
                  <a:moveTo>
                    <a:pt x="1716" y="1009"/>
                  </a:moveTo>
                  <a:lnTo>
                    <a:pt x="1721" y="1009"/>
                  </a:lnTo>
                  <a:lnTo>
                    <a:pt x="1721" y="1011"/>
                  </a:lnTo>
                  <a:lnTo>
                    <a:pt x="1716" y="1011"/>
                  </a:lnTo>
                  <a:lnTo>
                    <a:pt x="1716" y="1009"/>
                  </a:lnTo>
                  <a:close/>
                  <a:moveTo>
                    <a:pt x="1725" y="1009"/>
                  </a:moveTo>
                  <a:lnTo>
                    <a:pt x="1731" y="1009"/>
                  </a:lnTo>
                  <a:lnTo>
                    <a:pt x="1731" y="1011"/>
                  </a:lnTo>
                  <a:lnTo>
                    <a:pt x="1725" y="1011"/>
                  </a:lnTo>
                  <a:lnTo>
                    <a:pt x="1725" y="1009"/>
                  </a:lnTo>
                  <a:close/>
                  <a:moveTo>
                    <a:pt x="1735" y="1009"/>
                  </a:moveTo>
                  <a:lnTo>
                    <a:pt x="1741" y="1009"/>
                  </a:lnTo>
                  <a:lnTo>
                    <a:pt x="1741" y="1011"/>
                  </a:lnTo>
                  <a:lnTo>
                    <a:pt x="1735" y="1011"/>
                  </a:lnTo>
                  <a:lnTo>
                    <a:pt x="1735" y="1009"/>
                  </a:lnTo>
                  <a:close/>
                  <a:moveTo>
                    <a:pt x="1745" y="1009"/>
                  </a:moveTo>
                  <a:lnTo>
                    <a:pt x="1751" y="1009"/>
                  </a:lnTo>
                  <a:lnTo>
                    <a:pt x="1751" y="1011"/>
                  </a:lnTo>
                  <a:lnTo>
                    <a:pt x="1745" y="1011"/>
                  </a:lnTo>
                  <a:lnTo>
                    <a:pt x="1745" y="1009"/>
                  </a:lnTo>
                  <a:close/>
                  <a:moveTo>
                    <a:pt x="1755" y="1009"/>
                  </a:moveTo>
                  <a:lnTo>
                    <a:pt x="1760" y="1009"/>
                  </a:lnTo>
                  <a:lnTo>
                    <a:pt x="1760" y="1011"/>
                  </a:lnTo>
                  <a:lnTo>
                    <a:pt x="1755" y="1011"/>
                  </a:lnTo>
                  <a:lnTo>
                    <a:pt x="1755" y="1009"/>
                  </a:lnTo>
                  <a:close/>
                  <a:moveTo>
                    <a:pt x="1764" y="1009"/>
                  </a:moveTo>
                  <a:lnTo>
                    <a:pt x="1770" y="1009"/>
                  </a:lnTo>
                  <a:lnTo>
                    <a:pt x="1770" y="1011"/>
                  </a:lnTo>
                  <a:lnTo>
                    <a:pt x="1764" y="1011"/>
                  </a:lnTo>
                  <a:lnTo>
                    <a:pt x="1764" y="1009"/>
                  </a:lnTo>
                  <a:close/>
                  <a:moveTo>
                    <a:pt x="1774" y="1009"/>
                  </a:moveTo>
                  <a:lnTo>
                    <a:pt x="1780" y="1009"/>
                  </a:lnTo>
                  <a:lnTo>
                    <a:pt x="1780" y="1011"/>
                  </a:lnTo>
                  <a:lnTo>
                    <a:pt x="1774" y="1011"/>
                  </a:lnTo>
                  <a:lnTo>
                    <a:pt x="1774" y="1009"/>
                  </a:lnTo>
                  <a:close/>
                  <a:moveTo>
                    <a:pt x="1784" y="1009"/>
                  </a:moveTo>
                  <a:lnTo>
                    <a:pt x="1790" y="1009"/>
                  </a:lnTo>
                  <a:lnTo>
                    <a:pt x="1790" y="1011"/>
                  </a:lnTo>
                  <a:lnTo>
                    <a:pt x="1784" y="1011"/>
                  </a:lnTo>
                  <a:lnTo>
                    <a:pt x="1784" y="1009"/>
                  </a:lnTo>
                  <a:close/>
                  <a:moveTo>
                    <a:pt x="1794" y="1009"/>
                  </a:moveTo>
                  <a:lnTo>
                    <a:pt x="1799" y="1009"/>
                  </a:lnTo>
                  <a:lnTo>
                    <a:pt x="1799" y="1011"/>
                  </a:lnTo>
                  <a:lnTo>
                    <a:pt x="1794" y="1011"/>
                  </a:lnTo>
                  <a:lnTo>
                    <a:pt x="1794" y="1009"/>
                  </a:lnTo>
                  <a:close/>
                  <a:moveTo>
                    <a:pt x="1803" y="1009"/>
                  </a:moveTo>
                  <a:lnTo>
                    <a:pt x="1809" y="1009"/>
                  </a:lnTo>
                  <a:lnTo>
                    <a:pt x="1809" y="1011"/>
                  </a:lnTo>
                  <a:lnTo>
                    <a:pt x="1803" y="1011"/>
                  </a:lnTo>
                  <a:lnTo>
                    <a:pt x="1803" y="1009"/>
                  </a:lnTo>
                  <a:close/>
                  <a:moveTo>
                    <a:pt x="1813" y="1009"/>
                  </a:moveTo>
                  <a:lnTo>
                    <a:pt x="1819" y="1009"/>
                  </a:lnTo>
                  <a:lnTo>
                    <a:pt x="1819" y="1011"/>
                  </a:lnTo>
                  <a:lnTo>
                    <a:pt x="1813" y="1011"/>
                  </a:lnTo>
                  <a:lnTo>
                    <a:pt x="1813" y="1009"/>
                  </a:lnTo>
                  <a:close/>
                  <a:moveTo>
                    <a:pt x="1823" y="1009"/>
                  </a:moveTo>
                  <a:lnTo>
                    <a:pt x="1829" y="1009"/>
                  </a:lnTo>
                  <a:lnTo>
                    <a:pt x="1829" y="1011"/>
                  </a:lnTo>
                  <a:lnTo>
                    <a:pt x="1823" y="1011"/>
                  </a:lnTo>
                  <a:lnTo>
                    <a:pt x="1823" y="1009"/>
                  </a:lnTo>
                  <a:close/>
                  <a:moveTo>
                    <a:pt x="1833" y="1009"/>
                  </a:moveTo>
                  <a:lnTo>
                    <a:pt x="1838" y="1009"/>
                  </a:lnTo>
                  <a:lnTo>
                    <a:pt x="1838" y="1011"/>
                  </a:lnTo>
                  <a:lnTo>
                    <a:pt x="1833" y="1011"/>
                  </a:lnTo>
                  <a:lnTo>
                    <a:pt x="1833" y="1009"/>
                  </a:lnTo>
                  <a:close/>
                  <a:moveTo>
                    <a:pt x="1842" y="1009"/>
                  </a:moveTo>
                  <a:lnTo>
                    <a:pt x="1848" y="1009"/>
                  </a:lnTo>
                  <a:lnTo>
                    <a:pt x="1848" y="1011"/>
                  </a:lnTo>
                  <a:lnTo>
                    <a:pt x="1842" y="1011"/>
                  </a:lnTo>
                  <a:lnTo>
                    <a:pt x="1842" y="1009"/>
                  </a:lnTo>
                  <a:close/>
                  <a:moveTo>
                    <a:pt x="1852" y="1009"/>
                  </a:moveTo>
                  <a:lnTo>
                    <a:pt x="1858" y="1009"/>
                  </a:lnTo>
                  <a:lnTo>
                    <a:pt x="1858" y="1011"/>
                  </a:lnTo>
                  <a:lnTo>
                    <a:pt x="1852" y="1011"/>
                  </a:lnTo>
                  <a:lnTo>
                    <a:pt x="1852" y="1009"/>
                  </a:lnTo>
                  <a:close/>
                  <a:moveTo>
                    <a:pt x="1862" y="1009"/>
                  </a:moveTo>
                  <a:lnTo>
                    <a:pt x="1868" y="1009"/>
                  </a:lnTo>
                  <a:lnTo>
                    <a:pt x="1868" y="1011"/>
                  </a:lnTo>
                  <a:lnTo>
                    <a:pt x="1862" y="1011"/>
                  </a:lnTo>
                  <a:lnTo>
                    <a:pt x="1862" y="1009"/>
                  </a:lnTo>
                  <a:close/>
                  <a:moveTo>
                    <a:pt x="1872" y="1009"/>
                  </a:moveTo>
                  <a:lnTo>
                    <a:pt x="1877" y="1009"/>
                  </a:lnTo>
                  <a:lnTo>
                    <a:pt x="1877" y="1011"/>
                  </a:lnTo>
                  <a:lnTo>
                    <a:pt x="1872" y="1011"/>
                  </a:lnTo>
                  <a:lnTo>
                    <a:pt x="1872" y="1009"/>
                  </a:lnTo>
                  <a:close/>
                  <a:moveTo>
                    <a:pt x="1881" y="1009"/>
                  </a:moveTo>
                  <a:lnTo>
                    <a:pt x="1887" y="1009"/>
                  </a:lnTo>
                  <a:lnTo>
                    <a:pt x="1887" y="1011"/>
                  </a:lnTo>
                  <a:lnTo>
                    <a:pt x="1881" y="1011"/>
                  </a:lnTo>
                  <a:lnTo>
                    <a:pt x="1881" y="1009"/>
                  </a:lnTo>
                  <a:close/>
                  <a:moveTo>
                    <a:pt x="1891" y="1009"/>
                  </a:moveTo>
                  <a:lnTo>
                    <a:pt x="1897" y="1009"/>
                  </a:lnTo>
                  <a:lnTo>
                    <a:pt x="1897" y="1011"/>
                  </a:lnTo>
                  <a:lnTo>
                    <a:pt x="1891" y="1011"/>
                  </a:lnTo>
                  <a:lnTo>
                    <a:pt x="1891" y="1009"/>
                  </a:lnTo>
                  <a:close/>
                  <a:moveTo>
                    <a:pt x="1901" y="1009"/>
                  </a:moveTo>
                  <a:lnTo>
                    <a:pt x="1906" y="1009"/>
                  </a:lnTo>
                  <a:lnTo>
                    <a:pt x="1906" y="1011"/>
                  </a:lnTo>
                  <a:lnTo>
                    <a:pt x="1901" y="1011"/>
                  </a:lnTo>
                  <a:lnTo>
                    <a:pt x="1901" y="1009"/>
                  </a:lnTo>
                  <a:close/>
                  <a:moveTo>
                    <a:pt x="1911" y="1009"/>
                  </a:moveTo>
                  <a:lnTo>
                    <a:pt x="1916" y="1009"/>
                  </a:lnTo>
                  <a:lnTo>
                    <a:pt x="1916" y="1011"/>
                  </a:lnTo>
                  <a:lnTo>
                    <a:pt x="1911" y="1011"/>
                  </a:lnTo>
                  <a:lnTo>
                    <a:pt x="1911" y="1009"/>
                  </a:lnTo>
                  <a:close/>
                  <a:moveTo>
                    <a:pt x="1920" y="1009"/>
                  </a:moveTo>
                  <a:lnTo>
                    <a:pt x="1926" y="1009"/>
                  </a:lnTo>
                  <a:lnTo>
                    <a:pt x="1926" y="1011"/>
                  </a:lnTo>
                  <a:lnTo>
                    <a:pt x="1920" y="1011"/>
                  </a:lnTo>
                  <a:lnTo>
                    <a:pt x="1920" y="1009"/>
                  </a:lnTo>
                  <a:close/>
                  <a:moveTo>
                    <a:pt x="1930" y="1009"/>
                  </a:moveTo>
                  <a:lnTo>
                    <a:pt x="1936" y="1009"/>
                  </a:lnTo>
                  <a:lnTo>
                    <a:pt x="1936" y="1011"/>
                  </a:lnTo>
                  <a:lnTo>
                    <a:pt x="1930" y="1011"/>
                  </a:lnTo>
                  <a:lnTo>
                    <a:pt x="1930" y="1009"/>
                  </a:lnTo>
                  <a:close/>
                  <a:moveTo>
                    <a:pt x="1940" y="1009"/>
                  </a:moveTo>
                  <a:lnTo>
                    <a:pt x="1945" y="1009"/>
                  </a:lnTo>
                  <a:lnTo>
                    <a:pt x="1945" y="1011"/>
                  </a:lnTo>
                  <a:lnTo>
                    <a:pt x="1940" y="1011"/>
                  </a:lnTo>
                  <a:lnTo>
                    <a:pt x="1940" y="1009"/>
                  </a:lnTo>
                  <a:close/>
                  <a:moveTo>
                    <a:pt x="1950" y="1009"/>
                  </a:moveTo>
                  <a:lnTo>
                    <a:pt x="1955" y="1009"/>
                  </a:lnTo>
                  <a:lnTo>
                    <a:pt x="1955" y="1011"/>
                  </a:lnTo>
                  <a:lnTo>
                    <a:pt x="1950" y="1011"/>
                  </a:lnTo>
                  <a:lnTo>
                    <a:pt x="1950" y="1009"/>
                  </a:lnTo>
                  <a:close/>
                  <a:moveTo>
                    <a:pt x="1959" y="1009"/>
                  </a:moveTo>
                  <a:lnTo>
                    <a:pt x="1965" y="1009"/>
                  </a:lnTo>
                  <a:lnTo>
                    <a:pt x="1965" y="1011"/>
                  </a:lnTo>
                  <a:lnTo>
                    <a:pt x="1959" y="1011"/>
                  </a:lnTo>
                  <a:lnTo>
                    <a:pt x="1959" y="1009"/>
                  </a:lnTo>
                  <a:close/>
                  <a:moveTo>
                    <a:pt x="1969" y="1009"/>
                  </a:moveTo>
                  <a:lnTo>
                    <a:pt x="1975" y="1009"/>
                  </a:lnTo>
                  <a:lnTo>
                    <a:pt x="1975" y="1011"/>
                  </a:lnTo>
                  <a:lnTo>
                    <a:pt x="1969" y="1011"/>
                  </a:lnTo>
                  <a:lnTo>
                    <a:pt x="1969" y="1009"/>
                  </a:lnTo>
                  <a:close/>
                  <a:moveTo>
                    <a:pt x="1979" y="1009"/>
                  </a:moveTo>
                  <a:lnTo>
                    <a:pt x="1984" y="1009"/>
                  </a:lnTo>
                  <a:lnTo>
                    <a:pt x="1984" y="1011"/>
                  </a:lnTo>
                  <a:lnTo>
                    <a:pt x="1979" y="1011"/>
                  </a:lnTo>
                  <a:lnTo>
                    <a:pt x="1979" y="1009"/>
                  </a:lnTo>
                  <a:close/>
                  <a:moveTo>
                    <a:pt x="1989" y="1009"/>
                  </a:moveTo>
                  <a:lnTo>
                    <a:pt x="1994" y="1009"/>
                  </a:lnTo>
                  <a:lnTo>
                    <a:pt x="1994" y="1011"/>
                  </a:lnTo>
                  <a:lnTo>
                    <a:pt x="1989" y="1011"/>
                  </a:lnTo>
                  <a:lnTo>
                    <a:pt x="1989" y="1009"/>
                  </a:lnTo>
                  <a:close/>
                  <a:moveTo>
                    <a:pt x="1998" y="1009"/>
                  </a:moveTo>
                  <a:lnTo>
                    <a:pt x="2004" y="1009"/>
                  </a:lnTo>
                  <a:lnTo>
                    <a:pt x="2004" y="1011"/>
                  </a:lnTo>
                  <a:lnTo>
                    <a:pt x="1998" y="1011"/>
                  </a:lnTo>
                  <a:lnTo>
                    <a:pt x="1998" y="1009"/>
                  </a:lnTo>
                  <a:close/>
                  <a:moveTo>
                    <a:pt x="2008" y="1009"/>
                  </a:moveTo>
                  <a:lnTo>
                    <a:pt x="2014" y="1009"/>
                  </a:lnTo>
                  <a:lnTo>
                    <a:pt x="2014" y="1011"/>
                  </a:lnTo>
                  <a:lnTo>
                    <a:pt x="2008" y="1011"/>
                  </a:lnTo>
                  <a:lnTo>
                    <a:pt x="2008" y="1009"/>
                  </a:lnTo>
                  <a:close/>
                  <a:moveTo>
                    <a:pt x="2018" y="1009"/>
                  </a:moveTo>
                  <a:lnTo>
                    <a:pt x="2023" y="1009"/>
                  </a:lnTo>
                  <a:lnTo>
                    <a:pt x="2023" y="1011"/>
                  </a:lnTo>
                  <a:lnTo>
                    <a:pt x="2018" y="1011"/>
                  </a:lnTo>
                  <a:lnTo>
                    <a:pt x="2018" y="1009"/>
                  </a:lnTo>
                  <a:close/>
                  <a:moveTo>
                    <a:pt x="2028" y="1009"/>
                  </a:moveTo>
                  <a:lnTo>
                    <a:pt x="2033" y="1009"/>
                  </a:lnTo>
                  <a:lnTo>
                    <a:pt x="2033" y="1011"/>
                  </a:lnTo>
                  <a:lnTo>
                    <a:pt x="2028" y="1011"/>
                  </a:lnTo>
                  <a:lnTo>
                    <a:pt x="2028" y="1009"/>
                  </a:lnTo>
                  <a:close/>
                  <a:moveTo>
                    <a:pt x="2037" y="1009"/>
                  </a:moveTo>
                  <a:lnTo>
                    <a:pt x="2043" y="1009"/>
                  </a:lnTo>
                  <a:lnTo>
                    <a:pt x="2043" y="1011"/>
                  </a:lnTo>
                  <a:lnTo>
                    <a:pt x="2037" y="1011"/>
                  </a:lnTo>
                  <a:lnTo>
                    <a:pt x="2037" y="1009"/>
                  </a:lnTo>
                  <a:close/>
                  <a:moveTo>
                    <a:pt x="2047" y="1009"/>
                  </a:moveTo>
                  <a:lnTo>
                    <a:pt x="2053" y="1009"/>
                  </a:lnTo>
                  <a:lnTo>
                    <a:pt x="2053" y="1011"/>
                  </a:lnTo>
                  <a:lnTo>
                    <a:pt x="2047" y="1011"/>
                  </a:lnTo>
                  <a:lnTo>
                    <a:pt x="2047" y="1009"/>
                  </a:lnTo>
                  <a:close/>
                  <a:moveTo>
                    <a:pt x="2057" y="1009"/>
                  </a:moveTo>
                  <a:lnTo>
                    <a:pt x="2062" y="1009"/>
                  </a:lnTo>
                  <a:lnTo>
                    <a:pt x="2062" y="1011"/>
                  </a:lnTo>
                  <a:lnTo>
                    <a:pt x="2057" y="1011"/>
                  </a:lnTo>
                  <a:lnTo>
                    <a:pt x="2057" y="1009"/>
                  </a:lnTo>
                  <a:close/>
                  <a:moveTo>
                    <a:pt x="2067" y="1009"/>
                  </a:moveTo>
                  <a:lnTo>
                    <a:pt x="2072" y="1009"/>
                  </a:lnTo>
                  <a:lnTo>
                    <a:pt x="2072" y="1011"/>
                  </a:lnTo>
                  <a:lnTo>
                    <a:pt x="2067" y="1011"/>
                  </a:lnTo>
                  <a:lnTo>
                    <a:pt x="2067" y="1009"/>
                  </a:lnTo>
                  <a:close/>
                  <a:moveTo>
                    <a:pt x="2076" y="1009"/>
                  </a:moveTo>
                  <a:lnTo>
                    <a:pt x="2082" y="1009"/>
                  </a:lnTo>
                  <a:lnTo>
                    <a:pt x="2082" y="1011"/>
                  </a:lnTo>
                  <a:lnTo>
                    <a:pt x="2076" y="1011"/>
                  </a:lnTo>
                  <a:lnTo>
                    <a:pt x="2076" y="1009"/>
                  </a:lnTo>
                  <a:close/>
                  <a:moveTo>
                    <a:pt x="2086" y="1009"/>
                  </a:moveTo>
                  <a:lnTo>
                    <a:pt x="2092" y="1009"/>
                  </a:lnTo>
                  <a:lnTo>
                    <a:pt x="2092" y="1011"/>
                  </a:lnTo>
                  <a:lnTo>
                    <a:pt x="2086" y="1011"/>
                  </a:lnTo>
                  <a:lnTo>
                    <a:pt x="2086" y="1009"/>
                  </a:lnTo>
                  <a:close/>
                  <a:moveTo>
                    <a:pt x="2096" y="1009"/>
                  </a:moveTo>
                  <a:lnTo>
                    <a:pt x="2101" y="1009"/>
                  </a:lnTo>
                  <a:lnTo>
                    <a:pt x="2101" y="1011"/>
                  </a:lnTo>
                  <a:lnTo>
                    <a:pt x="2096" y="1011"/>
                  </a:lnTo>
                  <a:lnTo>
                    <a:pt x="2096" y="1009"/>
                  </a:lnTo>
                  <a:close/>
                  <a:moveTo>
                    <a:pt x="2106" y="1009"/>
                  </a:moveTo>
                  <a:lnTo>
                    <a:pt x="2111" y="1009"/>
                  </a:lnTo>
                  <a:lnTo>
                    <a:pt x="2111" y="1011"/>
                  </a:lnTo>
                  <a:lnTo>
                    <a:pt x="2106" y="1011"/>
                  </a:lnTo>
                  <a:lnTo>
                    <a:pt x="2106" y="1009"/>
                  </a:lnTo>
                  <a:close/>
                  <a:moveTo>
                    <a:pt x="2115" y="1009"/>
                  </a:moveTo>
                  <a:lnTo>
                    <a:pt x="2121" y="1009"/>
                  </a:lnTo>
                  <a:lnTo>
                    <a:pt x="2121" y="1011"/>
                  </a:lnTo>
                  <a:lnTo>
                    <a:pt x="2115" y="1011"/>
                  </a:lnTo>
                  <a:lnTo>
                    <a:pt x="2115" y="1009"/>
                  </a:lnTo>
                  <a:close/>
                  <a:moveTo>
                    <a:pt x="2125" y="1009"/>
                  </a:moveTo>
                  <a:lnTo>
                    <a:pt x="2131" y="1009"/>
                  </a:lnTo>
                  <a:lnTo>
                    <a:pt x="2131" y="1011"/>
                  </a:lnTo>
                  <a:lnTo>
                    <a:pt x="2125" y="1011"/>
                  </a:lnTo>
                  <a:lnTo>
                    <a:pt x="2125" y="1009"/>
                  </a:lnTo>
                  <a:close/>
                  <a:moveTo>
                    <a:pt x="2135" y="1009"/>
                  </a:moveTo>
                  <a:lnTo>
                    <a:pt x="2140" y="1009"/>
                  </a:lnTo>
                  <a:lnTo>
                    <a:pt x="2140" y="1011"/>
                  </a:lnTo>
                  <a:lnTo>
                    <a:pt x="2135" y="1011"/>
                  </a:lnTo>
                  <a:lnTo>
                    <a:pt x="2135" y="1009"/>
                  </a:lnTo>
                  <a:close/>
                  <a:moveTo>
                    <a:pt x="2145" y="1009"/>
                  </a:moveTo>
                  <a:lnTo>
                    <a:pt x="2150" y="1009"/>
                  </a:lnTo>
                  <a:lnTo>
                    <a:pt x="2150" y="1011"/>
                  </a:lnTo>
                  <a:lnTo>
                    <a:pt x="2145" y="1011"/>
                  </a:lnTo>
                  <a:lnTo>
                    <a:pt x="2145" y="1009"/>
                  </a:lnTo>
                  <a:close/>
                  <a:moveTo>
                    <a:pt x="2154" y="1009"/>
                  </a:moveTo>
                  <a:lnTo>
                    <a:pt x="2160" y="1009"/>
                  </a:lnTo>
                  <a:lnTo>
                    <a:pt x="2160" y="1011"/>
                  </a:lnTo>
                  <a:lnTo>
                    <a:pt x="2154" y="1011"/>
                  </a:lnTo>
                  <a:lnTo>
                    <a:pt x="2154" y="1009"/>
                  </a:lnTo>
                  <a:close/>
                  <a:moveTo>
                    <a:pt x="2164" y="1009"/>
                  </a:moveTo>
                  <a:lnTo>
                    <a:pt x="2170" y="1009"/>
                  </a:lnTo>
                  <a:lnTo>
                    <a:pt x="2170" y="1011"/>
                  </a:lnTo>
                  <a:lnTo>
                    <a:pt x="2164" y="1011"/>
                  </a:lnTo>
                  <a:lnTo>
                    <a:pt x="2164" y="1009"/>
                  </a:lnTo>
                  <a:close/>
                  <a:moveTo>
                    <a:pt x="2174" y="1009"/>
                  </a:moveTo>
                  <a:lnTo>
                    <a:pt x="2179" y="1009"/>
                  </a:lnTo>
                  <a:lnTo>
                    <a:pt x="2179" y="1011"/>
                  </a:lnTo>
                  <a:lnTo>
                    <a:pt x="2174" y="1011"/>
                  </a:lnTo>
                  <a:lnTo>
                    <a:pt x="2174" y="1009"/>
                  </a:lnTo>
                  <a:close/>
                  <a:moveTo>
                    <a:pt x="2184" y="1009"/>
                  </a:moveTo>
                  <a:lnTo>
                    <a:pt x="2189" y="1009"/>
                  </a:lnTo>
                  <a:lnTo>
                    <a:pt x="2189" y="1011"/>
                  </a:lnTo>
                  <a:lnTo>
                    <a:pt x="2184" y="1011"/>
                  </a:lnTo>
                  <a:lnTo>
                    <a:pt x="2184" y="1009"/>
                  </a:lnTo>
                  <a:close/>
                  <a:moveTo>
                    <a:pt x="2193" y="1009"/>
                  </a:moveTo>
                  <a:lnTo>
                    <a:pt x="2199" y="1009"/>
                  </a:lnTo>
                  <a:lnTo>
                    <a:pt x="2199" y="1011"/>
                  </a:lnTo>
                  <a:lnTo>
                    <a:pt x="2193" y="1011"/>
                  </a:lnTo>
                  <a:lnTo>
                    <a:pt x="2193" y="1009"/>
                  </a:lnTo>
                  <a:close/>
                  <a:moveTo>
                    <a:pt x="2203" y="1009"/>
                  </a:moveTo>
                  <a:lnTo>
                    <a:pt x="2209" y="1009"/>
                  </a:lnTo>
                  <a:lnTo>
                    <a:pt x="2209" y="1011"/>
                  </a:lnTo>
                  <a:lnTo>
                    <a:pt x="2203" y="1011"/>
                  </a:lnTo>
                  <a:lnTo>
                    <a:pt x="2203" y="1009"/>
                  </a:lnTo>
                  <a:close/>
                  <a:moveTo>
                    <a:pt x="2213" y="1009"/>
                  </a:moveTo>
                  <a:lnTo>
                    <a:pt x="2218" y="1009"/>
                  </a:lnTo>
                  <a:lnTo>
                    <a:pt x="2218" y="1011"/>
                  </a:lnTo>
                  <a:lnTo>
                    <a:pt x="2213" y="1011"/>
                  </a:lnTo>
                  <a:lnTo>
                    <a:pt x="2213" y="1009"/>
                  </a:lnTo>
                  <a:close/>
                  <a:moveTo>
                    <a:pt x="2223" y="1009"/>
                  </a:moveTo>
                  <a:lnTo>
                    <a:pt x="2228" y="1009"/>
                  </a:lnTo>
                  <a:lnTo>
                    <a:pt x="2228" y="1011"/>
                  </a:lnTo>
                  <a:lnTo>
                    <a:pt x="2223" y="1011"/>
                  </a:lnTo>
                  <a:lnTo>
                    <a:pt x="2223" y="1009"/>
                  </a:lnTo>
                  <a:close/>
                  <a:moveTo>
                    <a:pt x="2232" y="1009"/>
                  </a:moveTo>
                  <a:lnTo>
                    <a:pt x="2238" y="1009"/>
                  </a:lnTo>
                  <a:lnTo>
                    <a:pt x="2238" y="1011"/>
                  </a:lnTo>
                  <a:lnTo>
                    <a:pt x="2232" y="1011"/>
                  </a:lnTo>
                  <a:lnTo>
                    <a:pt x="2232" y="1009"/>
                  </a:lnTo>
                  <a:close/>
                  <a:moveTo>
                    <a:pt x="2242" y="1009"/>
                  </a:moveTo>
                  <a:lnTo>
                    <a:pt x="2248" y="1009"/>
                  </a:lnTo>
                  <a:lnTo>
                    <a:pt x="2248" y="1011"/>
                  </a:lnTo>
                  <a:lnTo>
                    <a:pt x="2242" y="1011"/>
                  </a:lnTo>
                  <a:lnTo>
                    <a:pt x="2242" y="1009"/>
                  </a:lnTo>
                  <a:close/>
                  <a:moveTo>
                    <a:pt x="2252" y="1009"/>
                  </a:moveTo>
                  <a:lnTo>
                    <a:pt x="2257" y="1009"/>
                  </a:lnTo>
                  <a:lnTo>
                    <a:pt x="2257" y="1011"/>
                  </a:lnTo>
                  <a:lnTo>
                    <a:pt x="2252" y="1011"/>
                  </a:lnTo>
                  <a:lnTo>
                    <a:pt x="2252" y="1009"/>
                  </a:lnTo>
                  <a:close/>
                  <a:moveTo>
                    <a:pt x="2262" y="1009"/>
                  </a:moveTo>
                  <a:lnTo>
                    <a:pt x="2267" y="1009"/>
                  </a:lnTo>
                  <a:lnTo>
                    <a:pt x="2267" y="1011"/>
                  </a:lnTo>
                  <a:lnTo>
                    <a:pt x="2262" y="1011"/>
                  </a:lnTo>
                  <a:lnTo>
                    <a:pt x="2262" y="1009"/>
                  </a:lnTo>
                  <a:close/>
                  <a:moveTo>
                    <a:pt x="2271" y="1009"/>
                  </a:moveTo>
                  <a:lnTo>
                    <a:pt x="2277" y="1009"/>
                  </a:lnTo>
                  <a:lnTo>
                    <a:pt x="2277" y="1011"/>
                  </a:lnTo>
                  <a:lnTo>
                    <a:pt x="2271" y="1011"/>
                  </a:lnTo>
                  <a:lnTo>
                    <a:pt x="2271" y="1009"/>
                  </a:lnTo>
                  <a:close/>
                  <a:moveTo>
                    <a:pt x="2281" y="1009"/>
                  </a:moveTo>
                  <a:lnTo>
                    <a:pt x="2287" y="1009"/>
                  </a:lnTo>
                  <a:lnTo>
                    <a:pt x="2287" y="1011"/>
                  </a:lnTo>
                  <a:lnTo>
                    <a:pt x="2281" y="1011"/>
                  </a:lnTo>
                  <a:lnTo>
                    <a:pt x="2281" y="1009"/>
                  </a:lnTo>
                  <a:close/>
                  <a:moveTo>
                    <a:pt x="2291" y="1009"/>
                  </a:moveTo>
                  <a:lnTo>
                    <a:pt x="2296" y="1009"/>
                  </a:lnTo>
                  <a:lnTo>
                    <a:pt x="2296" y="1011"/>
                  </a:lnTo>
                  <a:lnTo>
                    <a:pt x="2291" y="1011"/>
                  </a:lnTo>
                  <a:lnTo>
                    <a:pt x="2291" y="1009"/>
                  </a:lnTo>
                  <a:close/>
                  <a:moveTo>
                    <a:pt x="2301" y="1009"/>
                  </a:moveTo>
                  <a:lnTo>
                    <a:pt x="2306" y="1009"/>
                  </a:lnTo>
                  <a:lnTo>
                    <a:pt x="2306" y="1011"/>
                  </a:lnTo>
                  <a:lnTo>
                    <a:pt x="2301" y="1011"/>
                  </a:lnTo>
                  <a:lnTo>
                    <a:pt x="2301" y="1009"/>
                  </a:lnTo>
                  <a:close/>
                  <a:moveTo>
                    <a:pt x="2310" y="1009"/>
                  </a:moveTo>
                  <a:lnTo>
                    <a:pt x="2316" y="1009"/>
                  </a:lnTo>
                  <a:lnTo>
                    <a:pt x="2316" y="1011"/>
                  </a:lnTo>
                  <a:lnTo>
                    <a:pt x="2310" y="1011"/>
                  </a:lnTo>
                  <a:lnTo>
                    <a:pt x="2310" y="1009"/>
                  </a:lnTo>
                  <a:close/>
                  <a:moveTo>
                    <a:pt x="2320" y="1009"/>
                  </a:moveTo>
                  <a:lnTo>
                    <a:pt x="2326" y="1009"/>
                  </a:lnTo>
                  <a:lnTo>
                    <a:pt x="2326" y="1011"/>
                  </a:lnTo>
                  <a:lnTo>
                    <a:pt x="2320" y="1011"/>
                  </a:lnTo>
                  <a:lnTo>
                    <a:pt x="2320" y="1009"/>
                  </a:lnTo>
                  <a:close/>
                  <a:moveTo>
                    <a:pt x="2330" y="1009"/>
                  </a:moveTo>
                  <a:lnTo>
                    <a:pt x="2335" y="1009"/>
                  </a:lnTo>
                  <a:lnTo>
                    <a:pt x="2335" y="1011"/>
                  </a:lnTo>
                  <a:lnTo>
                    <a:pt x="2330" y="1011"/>
                  </a:lnTo>
                  <a:lnTo>
                    <a:pt x="2330" y="1009"/>
                  </a:lnTo>
                  <a:close/>
                  <a:moveTo>
                    <a:pt x="2340" y="1009"/>
                  </a:moveTo>
                  <a:lnTo>
                    <a:pt x="2345" y="1009"/>
                  </a:lnTo>
                  <a:lnTo>
                    <a:pt x="2345" y="1011"/>
                  </a:lnTo>
                  <a:lnTo>
                    <a:pt x="2340" y="1011"/>
                  </a:lnTo>
                  <a:lnTo>
                    <a:pt x="2340" y="1009"/>
                  </a:lnTo>
                  <a:close/>
                  <a:moveTo>
                    <a:pt x="2349" y="1009"/>
                  </a:moveTo>
                  <a:lnTo>
                    <a:pt x="2355" y="1009"/>
                  </a:lnTo>
                  <a:lnTo>
                    <a:pt x="2355" y="1011"/>
                  </a:lnTo>
                  <a:lnTo>
                    <a:pt x="2349" y="1011"/>
                  </a:lnTo>
                  <a:lnTo>
                    <a:pt x="2349" y="1009"/>
                  </a:lnTo>
                  <a:close/>
                  <a:moveTo>
                    <a:pt x="2359" y="1009"/>
                  </a:moveTo>
                  <a:lnTo>
                    <a:pt x="2365" y="1009"/>
                  </a:lnTo>
                  <a:lnTo>
                    <a:pt x="2365" y="1011"/>
                  </a:lnTo>
                  <a:lnTo>
                    <a:pt x="2359" y="1011"/>
                  </a:lnTo>
                  <a:lnTo>
                    <a:pt x="2359" y="1009"/>
                  </a:lnTo>
                  <a:close/>
                  <a:moveTo>
                    <a:pt x="2369" y="1009"/>
                  </a:moveTo>
                  <a:lnTo>
                    <a:pt x="2374" y="1009"/>
                  </a:lnTo>
                  <a:lnTo>
                    <a:pt x="2374" y="1011"/>
                  </a:lnTo>
                  <a:lnTo>
                    <a:pt x="2369" y="1011"/>
                  </a:lnTo>
                  <a:lnTo>
                    <a:pt x="2369" y="1009"/>
                  </a:lnTo>
                  <a:close/>
                  <a:moveTo>
                    <a:pt x="2379" y="1009"/>
                  </a:moveTo>
                  <a:lnTo>
                    <a:pt x="2384" y="1009"/>
                  </a:lnTo>
                  <a:lnTo>
                    <a:pt x="2384" y="1011"/>
                  </a:lnTo>
                  <a:lnTo>
                    <a:pt x="2379" y="1011"/>
                  </a:lnTo>
                  <a:lnTo>
                    <a:pt x="2379" y="1009"/>
                  </a:lnTo>
                  <a:close/>
                  <a:moveTo>
                    <a:pt x="2388" y="1009"/>
                  </a:moveTo>
                  <a:lnTo>
                    <a:pt x="2394" y="1009"/>
                  </a:lnTo>
                  <a:lnTo>
                    <a:pt x="2394" y="1011"/>
                  </a:lnTo>
                  <a:lnTo>
                    <a:pt x="2388" y="1011"/>
                  </a:lnTo>
                  <a:lnTo>
                    <a:pt x="2388" y="1009"/>
                  </a:lnTo>
                  <a:close/>
                  <a:moveTo>
                    <a:pt x="2398" y="1009"/>
                  </a:moveTo>
                  <a:lnTo>
                    <a:pt x="2404" y="1009"/>
                  </a:lnTo>
                  <a:lnTo>
                    <a:pt x="2404" y="1011"/>
                  </a:lnTo>
                  <a:lnTo>
                    <a:pt x="2398" y="1011"/>
                  </a:lnTo>
                  <a:lnTo>
                    <a:pt x="2398" y="1009"/>
                  </a:lnTo>
                  <a:close/>
                  <a:moveTo>
                    <a:pt x="2408" y="1009"/>
                  </a:moveTo>
                  <a:lnTo>
                    <a:pt x="2413" y="1009"/>
                  </a:lnTo>
                  <a:lnTo>
                    <a:pt x="2413" y="1011"/>
                  </a:lnTo>
                  <a:lnTo>
                    <a:pt x="2408" y="1011"/>
                  </a:lnTo>
                  <a:lnTo>
                    <a:pt x="2408" y="1009"/>
                  </a:lnTo>
                  <a:close/>
                  <a:moveTo>
                    <a:pt x="2418" y="1009"/>
                  </a:moveTo>
                  <a:lnTo>
                    <a:pt x="2423" y="1009"/>
                  </a:lnTo>
                  <a:lnTo>
                    <a:pt x="2423" y="1011"/>
                  </a:lnTo>
                  <a:lnTo>
                    <a:pt x="2418" y="1011"/>
                  </a:lnTo>
                  <a:lnTo>
                    <a:pt x="2418" y="1009"/>
                  </a:lnTo>
                  <a:close/>
                  <a:moveTo>
                    <a:pt x="2427" y="1009"/>
                  </a:moveTo>
                  <a:lnTo>
                    <a:pt x="2433" y="1009"/>
                  </a:lnTo>
                  <a:lnTo>
                    <a:pt x="2433" y="1011"/>
                  </a:lnTo>
                  <a:lnTo>
                    <a:pt x="2427" y="1011"/>
                  </a:lnTo>
                  <a:lnTo>
                    <a:pt x="2427" y="1009"/>
                  </a:lnTo>
                  <a:close/>
                  <a:moveTo>
                    <a:pt x="2437" y="1009"/>
                  </a:moveTo>
                  <a:lnTo>
                    <a:pt x="2443" y="1009"/>
                  </a:lnTo>
                  <a:lnTo>
                    <a:pt x="2443" y="1011"/>
                  </a:lnTo>
                  <a:lnTo>
                    <a:pt x="2437" y="1011"/>
                  </a:lnTo>
                  <a:lnTo>
                    <a:pt x="2437" y="1009"/>
                  </a:lnTo>
                  <a:close/>
                  <a:moveTo>
                    <a:pt x="2447" y="1009"/>
                  </a:moveTo>
                  <a:lnTo>
                    <a:pt x="2452" y="1009"/>
                  </a:lnTo>
                  <a:lnTo>
                    <a:pt x="2452" y="1011"/>
                  </a:lnTo>
                  <a:lnTo>
                    <a:pt x="2447" y="1011"/>
                  </a:lnTo>
                  <a:lnTo>
                    <a:pt x="2447" y="1009"/>
                  </a:lnTo>
                  <a:close/>
                  <a:moveTo>
                    <a:pt x="2457" y="1009"/>
                  </a:moveTo>
                  <a:lnTo>
                    <a:pt x="2462" y="1009"/>
                  </a:lnTo>
                  <a:lnTo>
                    <a:pt x="2462" y="1011"/>
                  </a:lnTo>
                  <a:lnTo>
                    <a:pt x="2457" y="1011"/>
                  </a:lnTo>
                  <a:lnTo>
                    <a:pt x="2457" y="1009"/>
                  </a:lnTo>
                  <a:close/>
                  <a:moveTo>
                    <a:pt x="2466" y="1009"/>
                  </a:moveTo>
                  <a:lnTo>
                    <a:pt x="2472" y="1009"/>
                  </a:lnTo>
                  <a:lnTo>
                    <a:pt x="2472" y="1011"/>
                  </a:lnTo>
                  <a:lnTo>
                    <a:pt x="2466" y="1011"/>
                  </a:lnTo>
                  <a:lnTo>
                    <a:pt x="2466" y="1009"/>
                  </a:lnTo>
                  <a:close/>
                  <a:moveTo>
                    <a:pt x="2476" y="1009"/>
                  </a:moveTo>
                  <a:lnTo>
                    <a:pt x="2482" y="1009"/>
                  </a:lnTo>
                  <a:lnTo>
                    <a:pt x="2482" y="1011"/>
                  </a:lnTo>
                  <a:lnTo>
                    <a:pt x="2476" y="1011"/>
                  </a:lnTo>
                  <a:lnTo>
                    <a:pt x="2476" y="1009"/>
                  </a:lnTo>
                  <a:close/>
                  <a:moveTo>
                    <a:pt x="2486" y="1009"/>
                  </a:moveTo>
                  <a:lnTo>
                    <a:pt x="2491" y="1009"/>
                  </a:lnTo>
                  <a:lnTo>
                    <a:pt x="2491" y="1011"/>
                  </a:lnTo>
                  <a:lnTo>
                    <a:pt x="2486" y="1011"/>
                  </a:lnTo>
                  <a:lnTo>
                    <a:pt x="2486" y="1009"/>
                  </a:lnTo>
                  <a:close/>
                  <a:moveTo>
                    <a:pt x="2495" y="1009"/>
                  </a:moveTo>
                  <a:lnTo>
                    <a:pt x="2501" y="1009"/>
                  </a:lnTo>
                  <a:lnTo>
                    <a:pt x="2501" y="1011"/>
                  </a:lnTo>
                  <a:lnTo>
                    <a:pt x="2495" y="1011"/>
                  </a:lnTo>
                  <a:lnTo>
                    <a:pt x="2495" y="1009"/>
                  </a:lnTo>
                  <a:close/>
                  <a:moveTo>
                    <a:pt x="0" y="883"/>
                  </a:moveTo>
                  <a:lnTo>
                    <a:pt x="6" y="883"/>
                  </a:lnTo>
                  <a:lnTo>
                    <a:pt x="6" y="884"/>
                  </a:lnTo>
                  <a:lnTo>
                    <a:pt x="0" y="884"/>
                  </a:lnTo>
                  <a:lnTo>
                    <a:pt x="0" y="883"/>
                  </a:lnTo>
                  <a:close/>
                  <a:moveTo>
                    <a:pt x="10" y="883"/>
                  </a:moveTo>
                  <a:lnTo>
                    <a:pt x="16" y="883"/>
                  </a:lnTo>
                  <a:lnTo>
                    <a:pt x="16" y="884"/>
                  </a:lnTo>
                  <a:lnTo>
                    <a:pt x="10" y="884"/>
                  </a:lnTo>
                  <a:lnTo>
                    <a:pt x="10" y="883"/>
                  </a:lnTo>
                  <a:close/>
                  <a:moveTo>
                    <a:pt x="20" y="883"/>
                  </a:moveTo>
                  <a:lnTo>
                    <a:pt x="25" y="883"/>
                  </a:lnTo>
                  <a:lnTo>
                    <a:pt x="25" y="884"/>
                  </a:lnTo>
                  <a:lnTo>
                    <a:pt x="20" y="884"/>
                  </a:lnTo>
                  <a:lnTo>
                    <a:pt x="20" y="883"/>
                  </a:lnTo>
                  <a:close/>
                  <a:moveTo>
                    <a:pt x="29" y="883"/>
                  </a:moveTo>
                  <a:lnTo>
                    <a:pt x="35" y="883"/>
                  </a:lnTo>
                  <a:lnTo>
                    <a:pt x="35" y="884"/>
                  </a:lnTo>
                  <a:lnTo>
                    <a:pt x="29" y="884"/>
                  </a:lnTo>
                  <a:lnTo>
                    <a:pt x="29" y="883"/>
                  </a:lnTo>
                  <a:close/>
                  <a:moveTo>
                    <a:pt x="39" y="883"/>
                  </a:moveTo>
                  <a:lnTo>
                    <a:pt x="45" y="883"/>
                  </a:lnTo>
                  <a:lnTo>
                    <a:pt x="45" y="884"/>
                  </a:lnTo>
                  <a:lnTo>
                    <a:pt x="39" y="884"/>
                  </a:lnTo>
                  <a:lnTo>
                    <a:pt x="39" y="883"/>
                  </a:lnTo>
                  <a:close/>
                  <a:moveTo>
                    <a:pt x="49" y="883"/>
                  </a:moveTo>
                  <a:lnTo>
                    <a:pt x="55" y="883"/>
                  </a:lnTo>
                  <a:lnTo>
                    <a:pt x="55" y="884"/>
                  </a:lnTo>
                  <a:lnTo>
                    <a:pt x="49" y="884"/>
                  </a:lnTo>
                  <a:lnTo>
                    <a:pt x="49" y="883"/>
                  </a:lnTo>
                  <a:close/>
                  <a:moveTo>
                    <a:pt x="59" y="883"/>
                  </a:moveTo>
                  <a:lnTo>
                    <a:pt x="64" y="883"/>
                  </a:lnTo>
                  <a:lnTo>
                    <a:pt x="64" y="884"/>
                  </a:lnTo>
                  <a:lnTo>
                    <a:pt x="59" y="884"/>
                  </a:lnTo>
                  <a:lnTo>
                    <a:pt x="59" y="883"/>
                  </a:lnTo>
                  <a:close/>
                  <a:moveTo>
                    <a:pt x="68" y="883"/>
                  </a:moveTo>
                  <a:lnTo>
                    <a:pt x="74" y="883"/>
                  </a:lnTo>
                  <a:lnTo>
                    <a:pt x="74" y="884"/>
                  </a:lnTo>
                  <a:lnTo>
                    <a:pt x="68" y="884"/>
                  </a:lnTo>
                  <a:lnTo>
                    <a:pt x="68" y="883"/>
                  </a:lnTo>
                  <a:close/>
                  <a:moveTo>
                    <a:pt x="78" y="883"/>
                  </a:moveTo>
                  <a:lnTo>
                    <a:pt x="84" y="883"/>
                  </a:lnTo>
                  <a:lnTo>
                    <a:pt x="84" y="884"/>
                  </a:lnTo>
                  <a:lnTo>
                    <a:pt x="78" y="884"/>
                  </a:lnTo>
                  <a:lnTo>
                    <a:pt x="78" y="883"/>
                  </a:lnTo>
                  <a:close/>
                  <a:moveTo>
                    <a:pt x="88" y="883"/>
                  </a:moveTo>
                  <a:lnTo>
                    <a:pt x="94" y="883"/>
                  </a:lnTo>
                  <a:lnTo>
                    <a:pt x="94" y="884"/>
                  </a:lnTo>
                  <a:lnTo>
                    <a:pt x="88" y="884"/>
                  </a:lnTo>
                  <a:lnTo>
                    <a:pt x="88" y="883"/>
                  </a:lnTo>
                  <a:close/>
                  <a:moveTo>
                    <a:pt x="98" y="883"/>
                  </a:moveTo>
                  <a:lnTo>
                    <a:pt x="103" y="883"/>
                  </a:lnTo>
                  <a:lnTo>
                    <a:pt x="103" y="884"/>
                  </a:lnTo>
                  <a:lnTo>
                    <a:pt x="98" y="884"/>
                  </a:lnTo>
                  <a:lnTo>
                    <a:pt x="98" y="883"/>
                  </a:lnTo>
                  <a:close/>
                  <a:moveTo>
                    <a:pt x="107" y="883"/>
                  </a:moveTo>
                  <a:lnTo>
                    <a:pt x="113" y="883"/>
                  </a:lnTo>
                  <a:lnTo>
                    <a:pt x="113" y="884"/>
                  </a:lnTo>
                  <a:lnTo>
                    <a:pt x="107" y="884"/>
                  </a:lnTo>
                  <a:lnTo>
                    <a:pt x="107" y="883"/>
                  </a:lnTo>
                  <a:close/>
                  <a:moveTo>
                    <a:pt x="117" y="883"/>
                  </a:moveTo>
                  <a:lnTo>
                    <a:pt x="123" y="883"/>
                  </a:lnTo>
                  <a:lnTo>
                    <a:pt x="123" y="884"/>
                  </a:lnTo>
                  <a:lnTo>
                    <a:pt x="117" y="884"/>
                  </a:lnTo>
                  <a:lnTo>
                    <a:pt x="117" y="883"/>
                  </a:lnTo>
                  <a:close/>
                  <a:moveTo>
                    <a:pt x="127" y="883"/>
                  </a:moveTo>
                  <a:lnTo>
                    <a:pt x="133" y="883"/>
                  </a:lnTo>
                  <a:lnTo>
                    <a:pt x="133" y="884"/>
                  </a:lnTo>
                  <a:lnTo>
                    <a:pt x="127" y="884"/>
                  </a:lnTo>
                  <a:lnTo>
                    <a:pt x="127" y="883"/>
                  </a:lnTo>
                  <a:close/>
                  <a:moveTo>
                    <a:pt x="137" y="883"/>
                  </a:moveTo>
                  <a:lnTo>
                    <a:pt x="142" y="883"/>
                  </a:lnTo>
                  <a:lnTo>
                    <a:pt x="142" y="884"/>
                  </a:lnTo>
                  <a:lnTo>
                    <a:pt x="137" y="884"/>
                  </a:lnTo>
                  <a:lnTo>
                    <a:pt x="137" y="883"/>
                  </a:lnTo>
                  <a:close/>
                  <a:moveTo>
                    <a:pt x="146" y="883"/>
                  </a:moveTo>
                  <a:lnTo>
                    <a:pt x="152" y="883"/>
                  </a:lnTo>
                  <a:lnTo>
                    <a:pt x="152" y="884"/>
                  </a:lnTo>
                  <a:lnTo>
                    <a:pt x="146" y="884"/>
                  </a:lnTo>
                  <a:lnTo>
                    <a:pt x="146" y="883"/>
                  </a:lnTo>
                  <a:close/>
                  <a:moveTo>
                    <a:pt x="156" y="883"/>
                  </a:moveTo>
                  <a:lnTo>
                    <a:pt x="162" y="883"/>
                  </a:lnTo>
                  <a:lnTo>
                    <a:pt x="162" y="884"/>
                  </a:lnTo>
                  <a:lnTo>
                    <a:pt x="156" y="884"/>
                  </a:lnTo>
                  <a:lnTo>
                    <a:pt x="156" y="883"/>
                  </a:lnTo>
                  <a:close/>
                  <a:moveTo>
                    <a:pt x="166" y="883"/>
                  </a:moveTo>
                  <a:lnTo>
                    <a:pt x="172" y="883"/>
                  </a:lnTo>
                  <a:lnTo>
                    <a:pt x="172" y="884"/>
                  </a:lnTo>
                  <a:lnTo>
                    <a:pt x="166" y="884"/>
                  </a:lnTo>
                  <a:lnTo>
                    <a:pt x="166" y="883"/>
                  </a:lnTo>
                  <a:close/>
                  <a:moveTo>
                    <a:pt x="176" y="883"/>
                  </a:moveTo>
                  <a:lnTo>
                    <a:pt x="181" y="883"/>
                  </a:lnTo>
                  <a:lnTo>
                    <a:pt x="181" y="884"/>
                  </a:lnTo>
                  <a:lnTo>
                    <a:pt x="176" y="884"/>
                  </a:lnTo>
                  <a:lnTo>
                    <a:pt x="176" y="883"/>
                  </a:lnTo>
                  <a:close/>
                  <a:moveTo>
                    <a:pt x="185" y="883"/>
                  </a:moveTo>
                  <a:lnTo>
                    <a:pt x="191" y="883"/>
                  </a:lnTo>
                  <a:lnTo>
                    <a:pt x="191" y="884"/>
                  </a:lnTo>
                  <a:lnTo>
                    <a:pt x="185" y="884"/>
                  </a:lnTo>
                  <a:lnTo>
                    <a:pt x="185" y="883"/>
                  </a:lnTo>
                  <a:close/>
                  <a:moveTo>
                    <a:pt x="195" y="883"/>
                  </a:moveTo>
                  <a:lnTo>
                    <a:pt x="201" y="883"/>
                  </a:lnTo>
                  <a:lnTo>
                    <a:pt x="201" y="884"/>
                  </a:lnTo>
                  <a:lnTo>
                    <a:pt x="195" y="884"/>
                  </a:lnTo>
                  <a:lnTo>
                    <a:pt x="195" y="883"/>
                  </a:lnTo>
                  <a:close/>
                  <a:moveTo>
                    <a:pt x="205" y="883"/>
                  </a:moveTo>
                  <a:lnTo>
                    <a:pt x="210" y="883"/>
                  </a:lnTo>
                  <a:lnTo>
                    <a:pt x="210" y="884"/>
                  </a:lnTo>
                  <a:lnTo>
                    <a:pt x="205" y="884"/>
                  </a:lnTo>
                  <a:lnTo>
                    <a:pt x="205" y="883"/>
                  </a:lnTo>
                  <a:close/>
                  <a:moveTo>
                    <a:pt x="215" y="883"/>
                  </a:moveTo>
                  <a:lnTo>
                    <a:pt x="220" y="883"/>
                  </a:lnTo>
                  <a:lnTo>
                    <a:pt x="220" y="884"/>
                  </a:lnTo>
                  <a:lnTo>
                    <a:pt x="215" y="884"/>
                  </a:lnTo>
                  <a:lnTo>
                    <a:pt x="215" y="883"/>
                  </a:lnTo>
                  <a:close/>
                  <a:moveTo>
                    <a:pt x="224" y="883"/>
                  </a:moveTo>
                  <a:lnTo>
                    <a:pt x="230" y="883"/>
                  </a:lnTo>
                  <a:lnTo>
                    <a:pt x="230" y="884"/>
                  </a:lnTo>
                  <a:lnTo>
                    <a:pt x="224" y="884"/>
                  </a:lnTo>
                  <a:lnTo>
                    <a:pt x="224" y="883"/>
                  </a:lnTo>
                  <a:close/>
                  <a:moveTo>
                    <a:pt x="234" y="883"/>
                  </a:moveTo>
                  <a:lnTo>
                    <a:pt x="240" y="883"/>
                  </a:lnTo>
                  <a:lnTo>
                    <a:pt x="240" y="884"/>
                  </a:lnTo>
                  <a:lnTo>
                    <a:pt x="234" y="884"/>
                  </a:lnTo>
                  <a:lnTo>
                    <a:pt x="234" y="883"/>
                  </a:lnTo>
                  <a:close/>
                  <a:moveTo>
                    <a:pt x="244" y="883"/>
                  </a:moveTo>
                  <a:lnTo>
                    <a:pt x="249" y="883"/>
                  </a:lnTo>
                  <a:lnTo>
                    <a:pt x="249" y="884"/>
                  </a:lnTo>
                  <a:lnTo>
                    <a:pt x="244" y="884"/>
                  </a:lnTo>
                  <a:lnTo>
                    <a:pt x="244" y="883"/>
                  </a:lnTo>
                  <a:close/>
                  <a:moveTo>
                    <a:pt x="254" y="883"/>
                  </a:moveTo>
                  <a:lnTo>
                    <a:pt x="259" y="883"/>
                  </a:lnTo>
                  <a:lnTo>
                    <a:pt x="259" y="884"/>
                  </a:lnTo>
                  <a:lnTo>
                    <a:pt x="254" y="884"/>
                  </a:lnTo>
                  <a:lnTo>
                    <a:pt x="254" y="883"/>
                  </a:lnTo>
                  <a:close/>
                  <a:moveTo>
                    <a:pt x="263" y="883"/>
                  </a:moveTo>
                  <a:lnTo>
                    <a:pt x="269" y="883"/>
                  </a:lnTo>
                  <a:lnTo>
                    <a:pt x="269" y="884"/>
                  </a:lnTo>
                  <a:lnTo>
                    <a:pt x="263" y="884"/>
                  </a:lnTo>
                  <a:lnTo>
                    <a:pt x="263" y="883"/>
                  </a:lnTo>
                  <a:close/>
                  <a:moveTo>
                    <a:pt x="273" y="883"/>
                  </a:moveTo>
                  <a:lnTo>
                    <a:pt x="279" y="883"/>
                  </a:lnTo>
                  <a:lnTo>
                    <a:pt x="279" y="884"/>
                  </a:lnTo>
                  <a:lnTo>
                    <a:pt x="273" y="884"/>
                  </a:lnTo>
                  <a:lnTo>
                    <a:pt x="273" y="883"/>
                  </a:lnTo>
                  <a:close/>
                  <a:moveTo>
                    <a:pt x="283" y="883"/>
                  </a:moveTo>
                  <a:lnTo>
                    <a:pt x="288" y="883"/>
                  </a:lnTo>
                  <a:lnTo>
                    <a:pt x="288" y="884"/>
                  </a:lnTo>
                  <a:lnTo>
                    <a:pt x="283" y="884"/>
                  </a:lnTo>
                  <a:lnTo>
                    <a:pt x="283" y="883"/>
                  </a:lnTo>
                  <a:close/>
                  <a:moveTo>
                    <a:pt x="293" y="883"/>
                  </a:moveTo>
                  <a:lnTo>
                    <a:pt x="298" y="883"/>
                  </a:lnTo>
                  <a:lnTo>
                    <a:pt x="298" y="884"/>
                  </a:lnTo>
                  <a:lnTo>
                    <a:pt x="293" y="884"/>
                  </a:lnTo>
                  <a:lnTo>
                    <a:pt x="293" y="883"/>
                  </a:lnTo>
                  <a:close/>
                  <a:moveTo>
                    <a:pt x="302" y="883"/>
                  </a:moveTo>
                  <a:lnTo>
                    <a:pt x="308" y="883"/>
                  </a:lnTo>
                  <a:lnTo>
                    <a:pt x="308" y="884"/>
                  </a:lnTo>
                  <a:lnTo>
                    <a:pt x="302" y="884"/>
                  </a:lnTo>
                  <a:lnTo>
                    <a:pt x="302" y="883"/>
                  </a:lnTo>
                  <a:close/>
                  <a:moveTo>
                    <a:pt x="312" y="883"/>
                  </a:moveTo>
                  <a:lnTo>
                    <a:pt x="318" y="883"/>
                  </a:lnTo>
                  <a:lnTo>
                    <a:pt x="318" y="884"/>
                  </a:lnTo>
                  <a:lnTo>
                    <a:pt x="312" y="884"/>
                  </a:lnTo>
                  <a:lnTo>
                    <a:pt x="312" y="883"/>
                  </a:lnTo>
                  <a:close/>
                  <a:moveTo>
                    <a:pt x="322" y="883"/>
                  </a:moveTo>
                  <a:lnTo>
                    <a:pt x="327" y="883"/>
                  </a:lnTo>
                  <a:lnTo>
                    <a:pt x="327" y="884"/>
                  </a:lnTo>
                  <a:lnTo>
                    <a:pt x="322" y="884"/>
                  </a:lnTo>
                  <a:lnTo>
                    <a:pt x="322" y="883"/>
                  </a:lnTo>
                  <a:close/>
                  <a:moveTo>
                    <a:pt x="332" y="883"/>
                  </a:moveTo>
                  <a:lnTo>
                    <a:pt x="337" y="883"/>
                  </a:lnTo>
                  <a:lnTo>
                    <a:pt x="337" y="884"/>
                  </a:lnTo>
                  <a:lnTo>
                    <a:pt x="332" y="884"/>
                  </a:lnTo>
                  <a:lnTo>
                    <a:pt x="332" y="883"/>
                  </a:lnTo>
                  <a:close/>
                  <a:moveTo>
                    <a:pt x="341" y="883"/>
                  </a:moveTo>
                  <a:lnTo>
                    <a:pt x="347" y="883"/>
                  </a:lnTo>
                  <a:lnTo>
                    <a:pt x="347" y="884"/>
                  </a:lnTo>
                  <a:lnTo>
                    <a:pt x="341" y="884"/>
                  </a:lnTo>
                  <a:lnTo>
                    <a:pt x="341" y="883"/>
                  </a:lnTo>
                  <a:close/>
                  <a:moveTo>
                    <a:pt x="351" y="883"/>
                  </a:moveTo>
                  <a:lnTo>
                    <a:pt x="357" y="883"/>
                  </a:lnTo>
                  <a:lnTo>
                    <a:pt x="357" y="884"/>
                  </a:lnTo>
                  <a:lnTo>
                    <a:pt x="351" y="884"/>
                  </a:lnTo>
                  <a:lnTo>
                    <a:pt x="351" y="883"/>
                  </a:lnTo>
                  <a:close/>
                  <a:moveTo>
                    <a:pt x="361" y="883"/>
                  </a:moveTo>
                  <a:lnTo>
                    <a:pt x="366" y="883"/>
                  </a:lnTo>
                  <a:lnTo>
                    <a:pt x="366" y="884"/>
                  </a:lnTo>
                  <a:lnTo>
                    <a:pt x="361" y="884"/>
                  </a:lnTo>
                  <a:lnTo>
                    <a:pt x="361" y="883"/>
                  </a:lnTo>
                  <a:close/>
                  <a:moveTo>
                    <a:pt x="371" y="883"/>
                  </a:moveTo>
                  <a:lnTo>
                    <a:pt x="376" y="883"/>
                  </a:lnTo>
                  <a:lnTo>
                    <a:pt x="376" y="884"/>
                  </a:lnTo>
                  <a:lnTo>
                    <a:pt x="371" y="884"/>
                  </a:lnTo>
                  <a:lnTo>
                    <a:pt x="371" y="883"/>
                  </a:lnTo>
                  <a:close/>
                  <a:moveTo>
                    <a:pt x="380" y="883"/>
                  </a:moveTo>
                  <a:lnTo>
                    <a:pt x="386" y="883"/>
                  </a:lnTo>
                  <a:lnTo>
                    <a:pt x="386" y="884"/>
                  </a:lnTo>
                  <a:lnTo>
                    <a:pt x="380" y="884"/>
                  </a:lnTo>
                  <a:lnTo>
                    <a:pt x="380" y="883"/>
                  </a:lnTo>
                  <a:close/>
                  <a:moveTo>
                    <a:pt x="390" y="883"/>
                  </a:moveTo>
                  <a:lnTo>
                    <a:pt x="396" y="883"/>
                  </a:lnTo>
                  <a:lnTo>
                    <a:pt x="396" y="884"/>
                  </a:lnTo>
                  <a:lnTo>
                    <a:pt x="390" y="884"/>
                  </a:lnTo>
                  <a:lnTo>
                    <a:pt x="390" y="883"/>
                  </a:lnTo>
                  <a:close/>
                  <a:moveTo>
                    <a:pt x="400" y="883"/>
                  </a:moveTo>
                  <a:lnTo>
                    <a:pt x="405" y="883"/>
                  </a:lnTo>
                  <a:lnTo>
                    <a:pt x="405" y="884"/>
                  </a:lnTo>
                  <a:lnTo>
                    <a:pt x="400" y="884"/>
                  </a:lnTo>
                  <a:lnTo>
                    <a:pt x="400" y="883"/>
                  </a:lnTo>
                  <a:close/>
                  <a:moveTo>
                    <a:pt x="410" y="883"/>
                  </a:moveTo>
                  <a:lnTo>
                    <a:pt x="415" y="883"/>
                  </a:lnTo>
                  <a:lnTo>
                    <a:pt x="415" y="884"/>
                  </a:lnTo>
                  <a:lnTo>
                    <a:pt x="410" y="884"/>
                  </a:lnTo>
                  <a:lnTo>
                    <a:pt x="410" y="883"/>
                  </a:lnTo>
                  <a:close/>
                  <a:moveTo>
                    <a:pt x="419" y="883"/>
                  </a:moveTo>
                  <a:lnTo>
                    <a:pt x="425" y="883"/>
                  </a:lnTo>
                  <a:lnTo>
                    <a:pt x="425" y="884"/>
                  </a:lnTo>
                  <a:lnTo>
                    <a:pt x="419" y="884"/>
                  </a:lnTo>
                  <a:lnTo>
                    <a:pt x="419" y="883"/>
                  </a:lnTo>
                  <a:close/>
                  <a:moveTo>
                    <a:pt x="429" y="883"/>
                  </a:moveTo>
                  <a:lnTo>
                    <a:pt x="435" y="883"/>
                  </a:lnTo>
                  <a:lnTo>
                    <a:pt x="435" y="884"/>
                  </a:lnTo>
                  <a:lnTo>
                    <a:pt x="429" y="884"/>
                  </a:lnTo>
                  <a:lnTo>
                    <a:pt x="429" y="883"/>
                  </a:lnTo>
                  <a:close/>
                  <a:moveTo>
                    <a:pt x="439" y="883"/>
                  </a:moveTo>
                  <a:lnTo>
                    <a:pt x="444" y="883"/>
                  </a:lnTo>
                  <a:lnTo>
                    <a:pt x="444" y="884"/>
                  </a:lnTo>
                  <a:lnTo>
                    <a:pt x="439" y="884"/>
                  </a:lnTo>
                  <a:lnTo>
                    <a:pt x="439" y="883"/>
                  </a:lnTo>
                  <a:close/>
                  <a:moveTo>
                    <a:pt x="449" y="883"/>
                  </a:moveTo>
                  <a:lnTo>
                    <a:pt x="454" y="883"/>
                  </a:lnTo>
                  <a:lnTo>
                    <a:pt x="454" y="884"/>
                  </a:lnTo>
                  <a:lnTo>
                    <a:pt x="449" y="884"/>
                  </a:lnTo>
                  <a:lnTo>
                    <a:pt x="449" y="883"/>
                  </a:lnTo>
                  <a:close/>
                  <a:moveTo>
                    <a:pt x="458" y="883"/>
                  </a:moveTo>
                  <a:lnTo>
                    <a:pt x="464" y="883"/>
                  </a:lnTo>
                  <a:lnTo>
                    <a:pt x="464" y="884"/>
                  </a:lnTo>
                  <a:lnTo>
                    <a:pt x="458" y="884"/>
                  </a:lnTo>
                  <a:lnTo>
                    <a:pt x="458" y="883"/>
                  </a:lnTo>
                  <a:close/>
                  <a:moveTo>
                    <a:pt x="468" y="883"/>
                  </a:moveTo>
                  <a:lnTo>
                    <a:pt x="474" y="883"/>
                  </a:lnTo>
                  <a:lnTo>
                    <a:pt x="474" y="884"/>
                  </a:lnTo>
                  <a:lnTo>
                    <a:pt x="468" y="884"/>
                  </a:lnTo>
                  <a:lnTo>
                    <a:pt x="468" y="883"/>
                  </a:lnTo>
                  <a:close/>
                  <a:moveTo>
                    <a:pt x="478" y="883"/>
                  </a:moveTo>
                  <a:lnTo>
                    <a:pt x="483" y="883"/>
                  </a:lnTo>
                  <a:lnTo>
                    <a:pt x="483" y="884"/>
                  </a:lnTo>
                  <a:lnTo>
                    <a:pt x="478" y="884"/>
                  </a:lnTo>
                  <a:lnTo>
                    <a:pt x="478" y="883"/>
                  </a:lnTo>
                  <a:close/>
                  <a:moveTo>
                    <a:pt x="488" y="883"/>
                  </a:moveTo>
                  <a:lnTo>
                    <a:pt x="493" y="883"/>
                  </a:lnTo>
                  <a:lnTo>
                    <a:pt x="493" y="884"/>
                  </a:lnTo>
                  <a:lnTo>
                    <a:pt x="488" y="884"/>
                  </a:lnTo>
                  <a:lnTo>
                    <a:pt x="488" y="883"/>
                  </a:lnTo>
                  <a:close/>
                  <a:moveTo>
                    <a:pt x="497" y="883"/>
                  </a:moveTo>
                  <a:lnTo>
                    <a:pt x="503" y="883"/>
                  </a:lnTo>
                  <a:lnTo>
                    <a:pt x="503" y="884"/>
                  </a:lnTo>
                  <a:lnTo>
                    <a:pt x="497" y="884"/>
                  </a:lnTo>
                  <a:lnTo>
                    <a:pt x="497" y="883"/>
                  </a:lnTo>
                  <a:close/>
                  <a:moveTo>
                    <a:pt x="507" y="883"/>
                  </a:moveTo>
                  <a:lnTo>
                    <a:pt x="513" y="883"/>
                  </a:lnTo>
                  <a:lnTo>
                    <a:pt x="513" y="884"/>
                  </a:lnTo>
                  <a:lnTo>
                    <a:pt x="507" y="884"/>
                  </a:lnTo>
                  <a:lnTo>
                    <a:pt x="507" y="883"/>
                  </a:lnTo>
                  <a:close/>
                  <a:moveTo>
                    <a:pt x="517" y="883"/>
                  </a:moveTo>
                  <a:lnTo>
                    <a:pt x="522" y="883"/>
                  </a:lnTo>
                  <a:lnTo>
                    <a:pt x="522" y="884"/>
                  </a:lnTo>
                  <a:lnTo>
                    <a:pt x="517" y="884"/>
                  </a:lnTo>
                  <a:lnTo>
                    <a:pt x="517" y="883"/>
                  </a:lnTo>
                  <a:close/>
                  <a:moveTo>
                    <a:pt x="527" y="883"/>
                  </a:moveTo>
                  <a:lnTo>
                    <a:pt x="532" y="883"/>
                  </a:lnTo>
                  <a:lnTo>
                    <a:pt x="532" y="884"/>
                  </a:lnTo>
                  <a:lnTo>
                    <a:pt x="527" y="884"/>
                  </a:lnTo>
                  <a:lnTo>
                    <a:pt x="527" y="883"/>
                  </a:lnTo>
                  <a:close/>
                  <a:moveTo>
                    <a:pt x="536" y="883"/>
                  </a:moveTo>
                  <a:lnTo>
                    <a:pt x="542" y="883"/>
                  </a:lnTo>
                  <a:lnTo>
                    <a:pt x="542" y="884"/>
                  </a:lnTo>
                  <a:lnTo>
                    <a:pt x="536" y="884"/>
                  </a:lnTo>
                  <a:lnTo>
                    <a:pt x="536" y="883"/>
                  </a:lnTo>
                  <a:close/>
                  <a:moveTo>
                    <a:pt x="546" y="883"/>
                  </a:moveTo>
                  <a:lnTo>
                    <a:pt x="552" y="883"/>
                  </a:lnTo>
                  <a:lnTo>
                    <a:pt x="552" y="884"/>
                  </a:lnTo>
                  <a:lnTo>
                    <a:pt x="546" y="884"/>
                  </a:lnTo>
                  <a:lnTo>
                    <a:pt x="546" y="883"/>
                  </a:lnTo>
                  <a:close/>
                  <a:moveTo>
                    <a:pt x="556" y="883"/>
                  </a:moveTo>
                  <a:lnTo>
                    <a:pt x="561" y="883"/>
                  </a:lnTo>
                  <a:lnTo>
                    <a:pt x="561" y="884"/>
                  </a:lnTo>
                  <a:lnTo>
                    <a:pt x="556" y="884"/>
                  </a:lnTo>
                  <a:lnTo>
                    <a:pt x="556" y="883"/>
                  </a:lnTo>
                  <a:close/>
                  <a:moveTo>
                    <a:pt x="566" y="883"/>
                  </a:moveTo>
                  <a:lnTo>
                    <a:pt x="571" y="883"/>
                  </a:lnTo>
                  <a:lnTo>
                    <a:pt x="571" y="884"/>
                  </a:lnTo>
                  <a:lnTo>
                    <a:pt x="566" y="884"/>
                  </a:lnTo>
                  <a:lnTo>
                    <a:pt x="566" y="883"/>
                  </a:lnTo>
                  <a:close/>
                  <a:moveTo>
                    <a:pt x="575" y="883"/>
                  </a:moveTo>
                  <a:lnTo>
                    <a:pt x="581" y="883"/>
                  </a:lnTo>
                  <a:lnTo>
                    <a:pt x="581" y="884"/>
                  </a:lnTo>
                  <a:lnTo>
                    <a:pt x="575" y="884"/>
                  </a:lnTo>
                  <a:lnTo>
                    <a:pt x="575" y="883"/>
                  </a:lnTo>
                  <a:close/>
                  <a:moveTo>
                    <a:pt x="585" y="883"/>
                  </a:moveTo>
                  <a:lnTo>
                    <a:pt x="591" y="883"/>
                  </a:lnTo>
                  <a:lnTo>
                    <a:pt x="591" y="884"/>
                  </a:lnTo>
                  <a:lnTo>
                    <a:pt x="585" y="884"/>
                  </a:lnTo>
                  <a:lnTo>
                    <a:pt x="585" y="883"/>
                  </a:lnTo>
                  <a:close/>
                  <a:moveTo>
                    <a:pt x="595" y="883"/>
                  </a:moveTo>
                  <a:lnTo>
                    <a:pt x="600" y="883"/>
                  </a:lnTo>
                  <a:lnTo>
                    <a:pt x="600" y="884"/>
                  </a:lnTo>
                  <a:lnTo>
                    <a:pt x="595" y="884"/>
                  </a:lnTo>
                  <a:lnTo>
                    <a:pt x="595" y="883"/>
                  </a:lnTo>
                  <a:close/>
                  <a:moveTo>
                    <a:pt x="605" y="883"/>
                  </a:moveTo>
                  <a:lnTo>
                    <a:pt x="610" y="883"/>
                  </a:lnTo>
                  <a:lnTo>
                    <a:pt x="610" y="884"/>
                  </a:lnTo>
                  <a:lnTo>
                    <a:pt x="605" y="884"/>
                  </a:lnTo>
                  <a:lnTo>
                    <a:pt x="605" y="883"/>
                  </a:lnTo>
                  <a:close/>
                  <a:moveTo>
                    <a:pt x="614" y="883"/>
                  </a:moveTo>
                  <a:lnTo>
                    <a:pt x="620" y="883"/>
                  </a:lnTo>
                  <a:lnTo>
                    <a:pt x="620" y="884"/>
                  </a:lnTo>
                  <a:lnTo>
                    <a:pt x="614" y="884"/>
                  </a:lnTo>
                  <a:lnTo>
                    <a:pt x="614" y="883"/>
                  </a:lnTo>
                  <a:close/>
                  <a:moveTo>
                    <a:pt x="624" y="883"/>
                  </a:moveTo>
                  <a:lnTo>
                    <a:pt x="630" y="883"/>
                  </a:lnTo>
                  <a:lnTo>
                    <a:pt x="630" y="884"/>
                  </a:lnTo>
                  <a:lnTo>
                    <a:pt x="624" y="884"/>
                  </a:lnTo>
                  <a:lnTo>
                    <a:pt x="624" y="883"/>
                  </a:lnTo>
                  <a:close/>
                  <a:moveTo>
                    <a:pt x="634" y="883"/>
                  </a:moveTo>
                  <a:lnTo>
                    <a:pt x="639" y="883"/>
                  </a:lnTo>
                  <a:lnTo>
                    <a:pt x="639" y="884"/>
                  </a:lnTo>
                  <a:lnTo>
                    <a:pt x="634" y="884"/>
                  </a:lnTo>
                  <a:lnTo>
                    <a:pt x="634" y="883"/>
                  </a:lnTo>
                  <a:close/>
                  <a:moveTo>
                    <a:pt x="644" y="883"/>
                  </a:moveTo>
                  <a:lnTo>
                    <a:pt x="649" y="883"/>
                  </a:lnTo>
                  <a:lnTo>
                    <a:pt x="649" y="884"/>
                  </a:lnTo>
                  <a:lnTo>
                    <a:pt x="644" y="884"/>
                  </a:lnTo>
                  <a:lnTo>
                    <a:pt x="644" y="883"/>
                  </a:lnTo>
                  <a:close/>
                  <a:moveTo>
                    <a:pt x="653" y="883"/>
                  </a:moveTo>
                  <a:lnTo>
                    <a:pt x="659" y="883"/>
                  </a:lnTo>
                  <a:lnTo>
                    <a:pt x="659" y="884"/>
                  </a:lnTo>
                  <a:lnTo>
                    <a:pt x="653" y="884"/>
                  </a:lnTo>
                  <a:lnTo>
                    <a:pt x="653" y="883"/>
                  </a:lnTo>
                  <a:close/>
                  <a:moveTo>
                    <a:pt x="663" y="883"/>
                  </a:moveTo>
                  <a:lnTo>
                    <a:pt x="669" y="883"/>
                  </a:lnTo>
                  <a:lnTo>
                    <a:pt x="669" y="884"/>
                  </a:lnTo>
                  <a:lnTo>
                    <a:pt x="663" y="884"/>
                  </a:lnTo>
                  <a:lnTo>
                    <a:pt x="663" y="883"/>
                  </a:lnTo>
                  <a:close/>
                  <a:moveTo>
                    <a:pt x="673" y="883"/>
                  </a:moveTo>
                  <a:lnTo>
                    <a:pt x="678" y="883"/>
                  </a:lnTo>
                  <a:lnTo>
                    <a:pt x="678" y="884"/>
                  </a:lnTo>
                  <a:lnTo>
                    <a:pt x="673" y="884"/>
                  </a:lnTo>
                  <a:lnTo>
                    <a:pt x="673" y="883"/>
                  </a:lnTo>
                  <a:close/>
                  <a:moveTo>
                    <a:pt x="683" y="883"/>
                  </a:moveTo>
                  <a:lnTo>
                    <a:pt x="688" y="883"/>
                  </a:lnTo>
                  <a:lnTo>
                    <a:pt x="688" y="884"/>
                  </a:lnTo>
                  <a:lnTo>
                    <a:pt x="683" y="884"/>
                  </a:lnTo>
                  <a:lnTo>
                    <a:pt x="683" y="883"/>
                  </a:lnTo>
                  <a:close/>
                  <a:moveTo>
                    <a:pt x="692" y="883"/>
                  </a:moveTo>
                  <a:lnTo>
                    <a:pt x="698" y="883"/>
                  </a:lnTo>
                  <a:lnTo>
                    <a:pt x="698" y="884"/>
                  </a:lnTo>
                  <a:lnTo>
                    <a:pt x="692" y="884"/>
                  </a:lnTo>
                  <a:lnTo>
                    <a:pt x="692" y="883"/>
                  </a:lnTo>
                  <a:close/>
                  <a:moveTo>
                    <a:pt x="702" y="883"/>
                  </a:moveTo>
                  <a:lnTo>
                    <a:pt x="708" y="883"/>
                  </a:lnTo>
                  <a:lnTo>
                    <a:pt x="708" y="884"/>
                  </a:lnTo>
                  <a:lnTo>
                    <a:pt x="702" y="884"/>
                  </a:lnTo>
                  <a:lnTo>
                    <a:pt x="702" y="883"/>
                  </a:lnTo>
                  <a:close/>
                  <a:moveTo>
                    <a:pt x="712" y="883"/>
                  </a:moveTo>
                  <a:lnTo>
                    <a:pt x="717" y="883"/>
                  </a:lnTo>
                  <a:lnTo>
                    <a:pt x="717" y="884"/>
                  </a:lnTo>
                  <a:lnTo>
                    <a:pt x="712" y="884"/>
                  </a:lnTo>
                  <a:lnTo>
                    <a:pt x="712" y="883"/>
                  </a:lnTo>
                  <a:close/>
                  <a:moveTo>
                    <a:pt x="722" y="883"/>
                  </a:moveTo>
                  <a:lnTo>
                    <a:pt x="727" y="883"/>
                  </a:lnTo>
                  <a:lnTo>
                    <a:pt x="727" y="884"/>
                  </a:lnTo>
                  <a:lnTo>
                    <a:pt x="722" y="884"/>
                  </a:lnTo>
                  <a:lnTo>
                    <a:pt x="722" y="883"/>
                  </a:lnTo>
                  <a:close/>
                  <a:moveTo>
                    <a:pt x="731" y="883"/>
                  </a:moveTo>
                  <a:lnTo>
                    <a:pt x="737" y="883"/>
                  </a:lnTo>
                  <a:lnTo>
                    <a:pt x="737" y="884"/>
                  </a:lnTo>
                  <a:lnTo>
                    <a:pt x="731" y="884"/>
                  </a:lnTo>
                  <a:lnTo>
                    <a:pt x="731" y="883"/>
                  </a:lnTo>
                  <a:close/>
                  <a:moveTo>
                    <a:pt x="741" y="883"/>
                  </a:moveTo>
                  <a:lnTo>
                    <a:pt x="747" y="883"/>
                  </a:lnTo>
                  <a:lnTo>
                    <a:pt x="747" y="884"/>
                  </a:lnTo>
                  <a:lnTo>
                    <a:pt x="741" y="884"/>
                  </a:lnTo>
                  <a:lnTo>
                    <a:pt x="741" y="883"/>
                  </a:lnTo>
                  <a:close/>
                  <a:moveTo>
                    <a:pt x="751" y="883"/>
                  </a:moveTo>
                  <a:lnTo>
                    <a:pt x="756" y="883"/>
                  </a:lnTo>
                  <a:lnTo>
                    <a:pt x="756" y="884"/>
                  </a:lnTo>
                  <a:lnTo>
                    <a:pt x="751" y="884"/>
                  </a:lnTo>
                  <a:lnTo>
                    <a:pt x="751" y="883"/>
                  </a:lnTo>
                  <a:close/>
                  <a:moveTo>
                    <a:pt x="761" y="883"/>
                  </a:moveTo>
                  <a:lnTo>
                    <a:pt x="766" y="883"/>
                  </a:lnTo>
                  <a:lnTo>
                    <a:pt x="766" y="884"/>
                  </a:lnTo>
                  <a:lnTo>
                    <a:pt x="761" y="884"/>
                  </a:lnTo>
                  <a:lnTo>
                    <a:pt x="761" y="883"/>
                  </a:lnTo>
                  <a:close/>
                  <a:moveTo>
                    <a:pt x="770" y="883"/>
                  </a:moveTo>
                  <a:lnTo>
                    <a:pt x="776" y="883"/>
                  </a:lnTo>
                  <a:lnTo>
                    <a:pt x="776" y="884"/>
                  </a:lnTo>
                  <a:lnTo>
                    <a:pt x="770" y="884"/>
                  </a:lnTo>
                  <a:lnTo>
                    <a:pt x="770" y="883"/>
                  </a:lnTo>
                  <a:close/>
                  <a:moveTo>
                    <a:pt x="780" y="883"/>
                  </a:moveTo>
                  <a:lnTo>
                    <a:pt x="786" y="883"/>
                  </a:lnTo>
                  <a:lnTo>
                    <a:pt x="786" y="884"/>
                  </a:lnTo>
                  <a:lnTo>
                    <a:pt x="780" y="884"/>
                  </a:lnTo>
                  <a:lnTo>
                    <a:pt x="780" y="883"/>
                  </a:lnTo>
                  <a:close/>
                  <a:moveTo>
                    <a:pt x="790" y="883"/>
                  </a:moveTo>
                  <a:lnTo>
                    <a:pt x="795" y="883"/>
                  </a:lnTo>
                  <a:lnTo>
                    <a:pt x="795" y="884"/>
                  </a:lnTo>
                  <a:lnTo>
                    <a:pt x="790" y="884"/>
                  </a:lnTo>
                  <a:lnTo>
                    <a:pt x="790" y="883"/>
                  </a:lnTo>
                  <a:close/>
                  <a:moveTo>
                    <a:pt x="799" y="883"/>
                  </a:moveTo>
                  <a:lnTo>
                    <a:pt x="805" y="883"/>
                  </a:lnTo>
                  <a:lnTo>
                    <a:pt x="805" y="884"/>
                  </a:lnTo>
                  <a:lnTo>
                    <a:pt x="799" y="884"/>
                  </a:lnTo>
                  <a:lnTo>
                    <a:pt x="799" y="883"/>
                  </a:lnTo>
                  <a:close/>
                  <a:moveTo>
                    <a:pt x="809" y="883"/>
                  </a:moveTo>
                  <a:lnTo>
                    <a:pt x="815" y="883"/>
                  </a:lnTo>
                  <a:lnTo>
                    <a:pt x="815" y="884"/>
                  </a:lnTo>
                  <a:lnTo>
                    <a:pt x="809" y="884"/>
                  </a:lnTo>
                  <a:lnTo>
                    <a:pt x="809" y="883"/>
                  </a:lnTo>
                  <a:close/>
                  <a:moveTo>
                    <a:pt x="819" y="883"/>
                  </a:moveTo>
                  <a:lnTo>
                    <a:pt x="825" y="883"/>
                  </a:lnTo>
                  <a:lnTo>
                    <a:pt x="825" y="884"/>
                  </a:lnTo>
                  <a:lnTo>
                    <a:pt x="819" y="884"/>
                  </a:lnTo>
                  <a:lnTo>
                    <a:pt x="819" y="883"/>
                  </a:lnTo>
                  <a:close/>
                  <a:moveTo>
                    <a:pt x="829" y="883"/>
                  </a:moveTo>
                  <a:lnTo>
                    <a:pt x="834" y="883"/>
                  </a:lnTo>
                  <a:lnTo>
                    <a:pt x="834" y="884"/>
                  </a:lnTo>
                  <a:lnTo>
                    <a:pt x="829" y="884"/>
                  </a:lnTo>
                  <a:lnTo>
                    <a:pt x="829" y="883"/>
                  </a:lnTo>
                  <a:close/>
                  <a:moveTo>
                    <a:pt x="838" y="883"/>
                  </a:moveTo>
                  <a:lnTo>
                    <a:pt x="844" y="883"/>
                  </a:lnTo>
                  <a:lnTo>
                    <a:pt x="844" y="884"/>
                  </a:lnTo>
                  <a:lnTo>
                    <a:pt x="838" y="884"/>
                  </a:lnTo>
                  <a:lnTo>
                    <a:pt x="838" y="883"/>
                  </a:lnTo>
                  <a:close/>
                  <a:moveTo>
                    <a:pt x="848" y="883"/>
                  </a:moveTo>
                  <a:lnTo>
                    <a:pt x="854" y="883"/>
                  </a:lnTo>
                  <a:lnTo>
                    <a:pt x="854" y="884"/>
                  </a:lnTo>
                  <a:lnTo>
                    <a:pt x="848" y="884"/>
                  </a:lnTo>
                  <a:lnTo>
                    <a:pt x="848" y="883"/>
                  </a:lnTo>
                  <a:close/>
                  <a:moveTo>
                    <a:pt x="858" y="883"/>
                  </a:moveTo>
                  <a:lnTo>
                    <a:pt x="864" y="883"/>
                  </a:lnTo>
                  <a:lnTo>
                    <a:pt x="864" y="884"/>
                  </a:lnTo>
                  <a:lnTo>
                    <a:pt x="858" y="884"/>
                  </a:lnTo>
                  <a:lnTo>
                    <a:pt x="858" y="883"/>
                  </a:lnTo>
                  <a:close/>
                  <a:moveTo>
                    <a:pt x="868" y="883"/>
                  </a:moveTo>
                  <a:lnTo>
                    <a:pt x="873" y="883"/>
                  </a:lnTo>
                  <a:lnTo>
                    <a:pt x="873" y="884"/>
                  </a:lnTo>
                  <a:lnTo>
                    <a:pt x="868" y="884"/>
                  </a:lnTo>
                  <a:lnTo>
                    <a:pt x="868" y="883"/>
                  </a:lnTo>
                  <a:close/>
                  <a:moveTo>
                    <a:pt x="877" y="883"/>
                  </a:moveTo>
                  <a:lnTo>
                    <a:pt x="883" y="883"/>
                  </a:lnTo>
                  <a:lnTo>
                    <a:pt x="883" y="884"/>
                  </a:lnTo>
                  <a:lnTo>
                    <a:pt x="877" y="884"/>
                  </a:lnTo>
                  <a:lnTo>
                    <a:pt x="877" y="883"/>
                  </a:lnTo>
                  <a:close/>
                  <a:moveTo>
                    <a:pt x="887" y="883"/>
                  </a:moveTo>
                  <a:lnTo>
                    <a:pt x="893" y="883"/>
                  </a:lnTo>
                  <a:lnTo>
                    <a:pt x="893" y="884"/>
                  </a:lnTo>
                  <a:lnTo>
                    <a:pt x="887" y="884"/>
                  </a:lnTo>
                  <a:lnTo>
                    <a:pt x="887" y="883"/>
                  </a:lnTo>
                  <a:close/>
                  <a:moveTo>
                    <a:pt x="897" y="883"/>
                  </a:moveTo>
                  <a:lnTo>
                    <a:pt x="903" y="883"/>
                  </a:lnTo>
                  <a:lnTo>
                    <a:pt x="903" y="884"/>
                  </a:lnTo>
                  <a:lnTo>
                    <a:pt x="897" y="884"/>
                  </a:lnTo>
                  <a:lnTo>
                    <a:pt x="897" y="883"/>
                  </a:lnTo>
                  <a:close/>
                  <a:moveTo>
                    <a:pt x="907" y="883"/>
                  </a:moveTo>
                  <a:lnTo>
                    <a:pt x="912" y="883"/>
                  </a:lnTo>
                  <a:lnTo>
                    <a:pt x="912" y="884"/>
                  </a:lnTo>
                  <a:lnTo>
                    <a:pt x="907" y="884"/>
                  </a:lnTo>
                  <a:lnTo>
                    <a:pt x="907" y="883"/>
                  </a:lnTo>
                  <a:close/>
                  <a:moveTo>
                    <a:pt x="916" y="883"/>
                  </a:moveTo>
                  <a:lnTo>
                    <a:pt x="922" y="883"/>
                  </a:lnTo>
                  <a:lnTo>
                    <a:pt x="922" y="884"/>
                  </a:lnTo>
                  <a:lnTo>
                    <a:pt x="916" y="884"/>
                  </a:lnTo>
                  <a:lnTo>
                    <a:pt x="916" y="883"/>
                  </a:lnTo>
                  <a:close/>
                  <a:moveTo>
                    <a:pt x="926" y="883"/>
                  </a:moveTo>
                  <a:lnTo>
                    <a:pt x="932" y="883"/>
                  </a:lnTo>
                  <a:lnTo>
                    <a:pt x="932" y="884"/>
                  </a:lnTo>
                  <a:lnTo>
                    <a:pt x="926" y="884"/>
                  </a:lnTo>
                  <a:lnTo>
                    <a:pt x="926" y="883"/>
                  </a:lnTo>
                  <a:close/>
                  <a:moveTo>
                    <a:pt x="936" y="883"/>
                  </a:moveTo>
                  <a:lnTo>
                    <a:pt x="942" y="883"/>
                  </a:lnTo>
                  <a:lnTo>
                    <a:pt x="942" y="884"/>
                  </a:lnTo>
                  <a:lnTo>
                    <a:pt x="936" y="884"/>
                  </a:lnTo>
                  <a:lnTo>
                    <a:pt x="936" y="883"/>
                  </a:lnTo>
                  <a:close/>
                  <a:moveTo>
                    <a:pt x="946" y="883"/>
                  </a:moveTo>
                  <a:lnTo>
                    <a:pt x="951" y="883"/>
                  </a:lnTo>
                  <a:lnTo>
                    <a:pt x="951" y="884"/>
                  </a:lnTo>
                  <a:lnTo>
                    <a:pt x="946" y="884"/>
                  </a:lnTo>
                  <a:lnTo>
                    <a:pt x="946" y="883"/>
                  </a:lnTo>
                  <a:close/>
                  <a:moveTo>
                    <a:pt x="955" y="883"/>
                  </a:moveTo>
                  <a:lnTo>
                    <a:pt x="961" y="883"/>
                  </a:lnTo>
                  <a:lnTo>
                    <a:pt x="961" y="884"/>
                  </a:lnTo>
                  <a:lnTo>
                    <a:pt x="955" y="884"/>
                  </a:lnTo>
                  <a:lnTo>
                    <a:pt x="955" y="883"/>
                  </a:lnTo>
                  <a:close/>
                  <a:moveTo>
                    <a:pt x="965" y="883"/>
                  </a:moveTo>
                  <a:lnTo>
                    <a:pt x="971" y="883"/>
                  </a:lnTo>
                  <a:lnTo>
                    <a:pt x="971" y="884"/>
                  </a:lnTo>
                  <a:lnTo>
                    <a:pt x="965" y="884"/>
                  </a:lnTo>
                  <a:lnTo>
                    <a:pt x="965" y="883"/>
                  </a:lnTo>
                  <a:close/>
                  <a:moveTo>
                    <a:pt x="975" y="883"/>
                  </a:moveTo>
                  <a:lnTo>
                    <a:pt x="981" y="883"/>
                  </a:lnTo>
                  <a:lnTo>
                    <a:pt x="981" y="884"/>
                  </a:lnTo>
                  <a:lnTo>
                    <a:pt x="975" y="884"/>
                  </a:lnTo>
                  <a:lnTo>
                    <a:pt x="975" y="883"/>
                  </a:lnTo>
                  <a:close/>
                  <a:moveTo>
                    <a:pt x="985" y="883"/>
                  </a:moveTo>
                  <a:lnTo>
                    <a:pt x="990" y="883"/>
                  </a:lnTo>
                  <a:lnTo>
                    <a:pt x="990" y="884"/>
                  </a:lnTo>
                  <a:lnTo>
                    <a:pt x="985" y="884"/>
                  </a:lnTo>
                  <a:lnTo>
                    <a:pt x="985" y="883"/>
                  </a:lnTo>
                  <a:close/>
                  <a:moveTo>
                    <a:pt x="994" y="883"/>
                  </a:moveTo>
                  <a:lnTo>
                    <a:pt x="1000" y="883"/>
                  </a:lnTo>
                  <a:lnTo>
                    <a:pt x="1000" y="884"/>
                  </a:lnTo>
                  <a:lnTo>
                    <a:pt x="994" y="884"/>
                  </a:lnTo>
                  <a:lnTo>
                    <a:pt x="994" y="883"/>
                  </a:lnTo>
                  <a:close/>
                  <a:moveTo>
                    <a:pt x="1004" y="883"/>
                  </a:moveTo>
                  <a:lnTo>
                    <a:pt x="1010" y="883"/>
                  </a:lnTo>
                  <a:lnTo>
                    <a:pt x="1010" y="884"/>
                  </a:lnTo>
                  <a:lnTo>
                    <a:pt x="1004" y="884"/>
                  </a:lnTo>
                  <a:lnTo>
                    <a:pt x="1004" y="883"/>
                  </a:lnTo>
                  <a:close/>
                  <a:moveTo>
                    <a:pt x="1014" y="883"/>
                  </a:moveTo>
                  <a:lnTo>
                    <a:pt x="1020" y="883"/>
                  </a:lnTo>
                  <a:lnTo>
                    <a:pt x="1020" y="884"/>
                  </a:lnTo>
                  <a:lnTo>
                    <a:pt x="1014" y="884"/>
                  </a:lnTo>
                  <a:lnTo>
                    <a:pt x="1014" y="883"/>
                  </a:lnTo>
                  <a:close/>
                  <a:moveTo>
                    <a:pt x="1024" y="883"/>
                  </a:moveTo>
                  <a:lnTo>
                    <a:pt x="1029" y="883"/>
                  </a:lnTo>
                  <a:lnTo>
                    <a:pt x="1029" y="884"/>
                  </a:lnTo>
                  <a:lnTo>
                    <a:pt x="1024" y="884"/>
                  </a:lnTo>
                  <a:lnTo>
                    <a:pt x="1024" y="883"/>
                  </a:lnTo>
                  <a:close/>
                  <a:moveTo>
                    <a:pt x="1033" y="883"/>
                  </a:moveTo>
                  <a:lnTo>
                    <a:pt x="1039" y="883"/>
                  </a:lnTo>
                  <a:lnTo>
                    <a:pt x="1039" y="884"/>
                  </a:lnTo>
                  <a:lnTo>
                    <a:pt x="1033" y="884"/>
                  </a:lnTo>
                  <a:lnTo>
                    <a:pt x="1033" y="883"/>
                  </a:lnTo>
                  <a:close/>
                  <a:moveTo>
                    <a:pt x="1043" y="883"/>
                  </a:moveTo>
                  <a:lnTo>
                    <a:pt x="1049" y="883"/>
                  </a:lnTo>
                  <a:lnTo>
                    <a:pt x="1049" y="884"/>
                  </a:lnTo>
                  <a:lnTo>
                    <a:pt x="1043" y="884"/>
                  </a:lnTo>
                  <a:lnTo>
                    <a:pt x="1043" y="883"/>
                  </a:lnTo>
                  <a:close/>
                  <a:moveTo>
                    <a:pt x="1053" y="883"/>
                  </a:moveTo>
                  <a:lnTo>
                    <a:pt x="1058" y="883"/>
                  </a:lnTo>
                  <a:lnTo>
                    <a:pt x="1058" y="884"/>
                  </a:lnTo>
                  <a:lnTo>
                    <a:pt x="1053" y="884"/>
                  </a:lnTo>
                  <a:lnTo>
                    <a:pt x="1053" y="883"/>
                  </a:lnTo>
                  <a:close/>
                  <a:moveTo>
                    <a:pt x="1063" y="883"/>
                  </a:moveTo>
                  <a:lnTo>
                    <a:pt x="1068" y="883"/>
                  </a:lnTo>
                  <a:lnTo>
                    <a:pt x="1068" y="884"/>
                  </a:lnTo>
                  <a:lnTo>
                    <a:pt x="1063" y="884"/>
                  </a:lnTo>
                  <a:lnTo>
                    <a:pt x="1063" y="883"/>
                  </a:lnTo>
                  <a:close/>
                  <a:moveTo>
                    <a:pt x="1072" y="883"/>
                  </a:moveTo>
                  <a:lnTo>
                    <a:pt x="1078" y="883"/>
                  </a:lnTo>
                  <a:lnTo>
                    <a:pt x="1078" y="884"/>
                  </a:lnTo>
                  <a:lnTo>
                    <a:pt x="1072" y="884"/>
                  </a:lnTo>
                  <a:lnTo>
                    <a:pt x="1072" y="883"/>
                  </a:lnTo>
                  <a:close/>
                  <a:moveTo>
                    <a:pt x="1082" y="883"/>
                  </a:moveTo>
                  <a:lnTo>
                    <a:pt x="1088" y="883"/>
                  </a:lnTo>
                  <a:lnTo>
                    <a:pt x="1088" y="884"/>
                  </a:lnTo>
                  <a:lnTo>
                    <a:pt x="1082" y="884"/>
                  </a:lnTo>
                  <a:lnTo>
                    <a:pt x="1082" y="883"/>
                  </a:lnTo>
                  <a:close/>
                  <a:moveTo>
                    <a:pt x="1092" y="883"/>
                  </a:moveTo>
                  <a:lnTo>
                    <a:pt x="1097" y="883"/>
                  </a:lnTo>
                  <a:lnTo>
                    <a:pt x="1097" y="884"/>
                  </a:lnTo>
                  <a:lnTo>
                    <a:pt x="1092" y="884"/>
                  </a:lnTo>
                  <a:lnTo>
                    <a:pt x="1092" y="883"/>
                  </a:lnTo>
                  <a:close/>
                  <a:moveTo>
                    <a:pt x="1102" y="883"/>
                  </a:moveTo>
                  <a:lnTo>
                    <a:pt x="1107" y="883"/>
                  </a:lnTo>
                  <a:lnTo>
                    <a:pt x="1107" y="884"/>
                  </a:lnTo>
                  <a:lnTo>
                    <a:pt x="1102" y="884"/>
                  </a:lnTo>
                  <a:lnTo>
                    <a:pt x="1102" y="883"/>
                  </a:lnTo>
                  <a:close/>
                  <a:moveTo>
                    <a:pt x="1111" y="883"/>
                  </a:moveTo>
                  <a:lnTo>
                    <a:pt x="1117" y="883"/>
                  </a:lnTo>
                  <a:lnTo>
                    <a:pt x="1117" y="884"/>
                  </a:lnTo>
                  <a:lnTo>
                    <a:pt x="1111" y="884"/>
                  </a:lnTo>
                  <a:lnTo>
                    <a:pt x="1111" y="883"/>
                  </a:lnTo>
                  <a:close/>
                  <a:moveTo>
                    <a:pt x="1121" y="883"/>
                  </a:moveTo>
                  <a:lnTo>
                    <a:pt x="1127" y="883"/>
                  </a:lnTo>
                  <a:lnTo>
                    <a:pt x="1127" y="884"/>
                  </a:lnTo>
                  <a:lnTo>
                    <a:pt x="1121" y="884"/>
                  </a:lnTo>
                  <a:lnTo>
                    <a:pt x="1121" y="883"/>
                  </a:lnTo>
                  <a:close/>
                  <a:moveTo>
                    <a:pt x="1131" y="883"/>
                  </a:moveTo>
                  <a:lnTo>
                    <a:pt x="1136" y="883"/>
                  </a:lnTo>
                  <a:lnTo>
                    <a:pt x="1136" y="884"/>
                  </a:lnTo>
                  <a:lnTo>
                    <a:pt x="1131" y="884"/>
                  </a:lnTo>
                  <a:lnTo>
                    <a:pt x="1131" y="883"/>
                  </a:lnTo>
                  <a:close/>
                  <a:moveTo>
                    <a:pt x="1141" y="883"/>
                  </a:moveTo>
                  <a:lnTo>
                    <a:pt x="1146" y="883"/>
                  </a:lnTo>
                  <a:lnTo>
                    <a:pt x="1146" y="884"/>
                  </a:lnTo>
                  <a:lnTo>
                    <a:pt x="1141" y="884"/>
                  </a:lnTo>
                  <a:lnTo>
                    <a:pt x="1141" y="883"/>
                  </a:lnTo>
                  <a:close/>
                  <a:moveTo>
                    <a:pt x="1150" y="883"/>
                  </a:moveTo>
                  <a:lnTo>
                    <a:pt x="1156" y="883"/>
                  </a:lnTo>
                  <a:lnTo>
                    <a:pt x="1156" y="884"/>
                  </a:lnTo>
                  <a:lnTo>
                    <a:pt x="1150" y="884"/>
                  </a:lnTo>
                  <a:lnTo>
                    <a:pt x="1150" y="883"/>
                  </a:lnTo>
                  <a:close/>
                  <a:moveTo>
                    <a:pt x="1160" y="883"/>
                  </a:moveTo>
                  <a:lnTo>
                    <a:pt x="1166" y="883"/>
                  </a:lnTo>
                  <a:lnTo>
                    <a:pt x="1166" y="884"/>
                  </a:lnTo>
                  <a:lnTo>
                    <a:pt x="1160" y="884"/>
                  </a:lnTo>
                  <a:lnTo>
                    <a:pt x="1160" y="883"/>
                  </a:lnTo>
                  <a:close/>
                  <a:moveTo>
                    <a:pt x="1170" y="883"/>
                  </a:moveTo>
                  <a:lnTo>
                    <a:pt x="1175" y="883"/>
                  </a:lnTo>
                  <a:lnTo>
                    <a:pt x="1175" y="884"/>
                  </a:lnTo>
                  <a:lnTo>
                    <a:pt x="1170" y="884"/>
                  </a:lnTo>
                  <a:lnTo>
                    <a:pt x="1170" y="883"/>
                  </a:lnTo>
                  <a:close/>
                  <a:moveTo>
                    <a:pt x="1180" y="883"/>
                  </a:moveTo>
                  <a:lnTo>
                    <a:pt x="1185" y="883"/>
                  </a:lnTo>
                  <a:lnTo>
                    <a:pt x="1185" y="884"/>
                  </a:lnTo>
                  <a:lnTo>
                    <a:pt x="1180" y="884"/>
                  </a:lnTo>
                  <a:lnTo>
                    <a:pt x="1180" y="883"/>
                  </a:lnTo>
                  <a:close/>
                  <a:moveTo>
                    <a:pt x="1189" y="883"/>
                  </a:moveTo>
                  <a:lnTo>
                    <a:pt x="1195" y="883"/>
                  </a:lnTo>
                  <a:lnTo>
                    <a:pt x="1195" y="884"/>
                  </a:lnTo>
                  <a:lnTo>
                    <a:pt x="1189" y="884"/>
                  </a:lnTo>
                  <a:lnTo>
                    <a:pt x="1189" y="883"/>
                  </a:lnTo>
                  <a:close/>
                  <a:moveTo>
                    <a:pt x="1199" y="883"/>
                  </a:moveTo>
                  <a:lnTo>
                    <a:pt x="1205" y="883"/>
                  </a:lnTo>
                  <a:lnTo>
                    <a:pt x="1205" y="884"/>
                  </a:lnTo>
                  <a:lnTo>
                    <a:pt x="1199" y="884"/>
                  </a:lnTo>
                  <a:lnTo>
                    <a:pt x="1199" y="883"/>
                  </a:lnTo>
                  <a:close/>
                  <a:moveTo>
                    <a:pt x="1209" y="883"/>
                  </a:moveTo>
                  <a:lnTo>
                    <a:pt x="1214" y="883"/>
                  </a:lnTo>
                  <a:lnTo>
                    <a:pt x="1214" y="884"/>
                  </a:lnTo>
                  <a:lnTo>
                    <a:pt x="1209" y="884"/>
                  </a:lnTo>
                  <a:lnTo>
                    <a:pt x="1209" y="883"/>
                  </a:lnTo>
                  <a:close/>
                  <a:moveTo>
                    <a:pt x="1219" y="883"/>
                  </a:moveTo>
                  <a:lnTo>
                    <a:pt x="1224" y="883"/>
                  </a:lnTo>
                  <a:lnTo>
                    <a:pt x="1224" y="884"/>
                  </a:lnTo>
                  <a:lnTo>
                    <a:pt x="1219" y="884"/>
                  </a:lnTo>
                  <a:lnTo>
                    <a:pt x="1219" y="883"/>
                  </a:lnTo>
                  <a:close/>
                  <a:moveTo>
                    <a:pt x="1228" y="883"/>
                  </a:moveTo>
                  <a:lnTo>
                    <a:pt x="1234" y="883"/>
                  </a:lnTo>
                  <a:lnTo>
                    <a:pt x="1234" y="884"/>
                  </a:lnTo>
                  <a:lnTo>
                    <a:pt x="1228" y="884"/>
                  </a:lnTo>
                  <a:lnTo>
                    <a:pt x="1228" y="883"/>
                  </a:lnTo>
                  <a:close/>
                  <a:moveTo>
                    <a:pt x="1238" y="883"/>
                  </a:moveTo>
                  <a:lnTo>
                    <a:pt x="1244" y="883"/>
                  </a:lnTo>
                  <a:lnTo>
                    <a:pt x="1244" y="884"/>
                  </a:lnTo>
                  <a:lnTo>
                    <a:pt x="1238" y="884"/>
                  </a:lnTo>
                  <a:lnTo>
                    <a:pt x="1238" y="883"/>
                  </a:lnTo>
                  <a:close/>
                  <a:moveTo>
                    <a:pt x="1248" y="883"/>
                  </a:moveTo>
                  <a:lnTo>
                    <a:pt x="1253" y="883"/>
                  </a:lnTo>
                  <a:lnTo>
                    <a:pt x="1253" y="884"/>
                  </a:lnTo>
                  <a:lnTo>
                    <a:pt x="1248" y="884"/>
                  </a:lnTo>
                  <a:lnTo>
                    <a:pt x="1248" y="883"/>
                  </a:lnTo>
                  <a:close/>
                  <a:moveTo>
                    <a:pt x="1258" y="883"/>
                  </a:moveTo>
                  <a:lnTo>
                    <a:pt x="1263" y="883"/>
                  </a:lnTo>
                  <a:lnTo>
                    <a:pt x="1263" y="884"/>
                  </a:lnTo>
                  <a:lnTo>
                    <a:pt x="1258" y="884"/>
                  </a:lnTo>
                  <a:lnTo>
                    <a:pt x="1258" y="883"/>
                  </a:lnTo>
                  <a:close/>
                  <a:moveTo>
                    <a:pt x="1267" y="883"/>
                  </a:moveTo>
                  <a:lnTo>
                    <a:pt x="1273" y="883"/>
                  </a:lnTo>
                  <a:lnTo>
                    <a:pt x="1273" y="884"/>
                  </a:lnTo>
                  <a:lnTo>
                    <a:pt x="1267" y="884"/>
                  </a:lnTo>
                  <a:lnTo>
                    <a:pt x="1267" y="883"/>
                  </a:lnTo>
                  <a:close/>
                  <a:moveTo>
                    <a:pt x="1277" y="883"/>
                  </a:moveTo>
                  <a:lnTo>
                    <a:pt x="1283" y="883"/>
                  </a:lnTo>
                  <a:lnTo>
                    <a:pt x="1283" y="884"/>
                  </a:lnTo>
                  <a:lnTo>
                    <a:pt x="1277" y="884"/>
                  </a:lnTo>
                  <a:lnTo>
                    <a:pt x="1277" y="883"/>
                  </a:lnTo>
                  <a:close/>
                  <a:moveTo>
                    <a:pt x="1287" y="883"/>
                  </a:moveTo>
                  <a:lnTo>
                    <a:pt x="1292" y="883"/>
                  </a:lnTo>
                  <a:lnTo>
                    <a:pt x="1292" y="884"/>
                  </a:lnTo>
                  <a:lnTo>
                    <a:pt x="1287" y="884"/>
                  </a:lnTo>
                  <a:lnTo>
                    <a:pt x="1287" y="883"/>
                  </a:lnTo>
                  <a:close/>
                  <a:moveTo>
                    <a:pt x="1297" y="883"/>
                  </a:moveTo>
                  <a:lnTo>
                    <a:pt x="1302" y="883"/>
                  </a:lnTo>
                  <a:lnTo>
                    <a:pt x="1302" y="884"/>
                  </a:lnTo>
                  <a:lnTo>
                    <a:pt x="1297" y="884"/>
                  </a:lnTo>
                  <a:lnTo>
                    <a:pt x="1297" y="883"/>
                  </a:lnTo>
                  <a:close/>
                  <a:moveTo>
                    <a:pt x="1306" y="883"/>
                  </a:moveTo>
                  <a:lnTo>
                    <a:pt x="1312" y="883"/>
                  </a:lnTo>
                  <a:lnTo>
                    <a:pt x="1312" y="884"/>
                  </a:lnTo>
                  <a:lnTo>
                    <a:pt x="1306" y="884"/>
                  </a:lnTo>
                  <a:lnTo>
                    <a:pt x="1306" y="883"/>
                  </a:lnTo>
                  <a:close/>
                  <a:moveTo>
                    <a:pt x="1316" y="883"/>
                  </a:moveTo>
                  <a:lnTo>
                    <a:pt x="1322" y="883"/>
                  </a:lnTo>
                  <a:lnTo>
                    <a:pt x="1322" y="884"/>
                  </a:lnTo>
                  <a:lnTo>
                    <a:pt x="1316" y="884"/>
                  </a:lnTo>
                  <a:lnTo>
                    <a:pt x="1316" y="883"/>
                  </a:lnTo>
                  <a:close/>
                  <a:moveTo>
                    <a:pt x="1326" y="883"/>
                  </a:moveTo>
                  <a:lnTo>
                    <a:pt x="1331" y="883"/>
                  </a:lnTo>
                  <a:lnTo>
                    <a:pt x="1331" y="884"/>
                  </a:lnTo>
                  <a:lnTo>
                    <a:pt x="1326" y="884"/>
                  </a:lnTo>
                  <a:lnTo>
                    <a:pt x="1326" y="883"/>
                  </a:lnTo>
                  <a:close/>
                  <a:moveTo>
                    <a:pt x="1336" y="883"/>
                  </a:moveTo>
                  <a:lnTo>
                    <a:pt x="1341" y="883"/>
                  </a:lnTo>
                  <a:lnTo>
                    <a:pt x="1341" y="884"/>
                  </a:lnTo>
                  <a:lnTo>
                    <a:pt x="1336" y="884"/>
                  </a:lnTo>
                  <a:lnTo>
                    <a:pt x="1336" y="883"/>
                  </a:lnTo>
                  <a:close/>
                  <a:moveTo>
                    <a:pt x="1345" y="883"/>
                  </a:moveTo>
                  <a:lnTo>
                    <a:pt x="1351" y="883"/>
                  </a:lnTo>
                  <a:lnTo>
                    <a:pt x="1351" y="884"/>
                  </a:lnTo>
                  <a:lnTo>
                    <a:pt x="1345" y="884"/>
                  </a:lnTo>
                  <a:lnTo>
                    <a:pt x="1345" y="883"/>
                  </a:lnTo>
                  <a:close/>
                  <a:moveTo>
                    <a:pt x="1355" y="883"/>
                  </a:moveTo>
                  <a:lnTo>
                    <a:pt x="1361" y="883"/>
                  </a:lnTo>
                  <a:lnTo>
                    <a:pt x="1361" y="884"/>
                  </a:lnTo>
                  <a:lnTo>
                    <a:pt x="1355" y="884"/>
                  </a:lnTo>
                  <a:lnTo>
                    <a:pt x="1355" y="883"/>
                  </a:lnTo>
                  <a:close/>
                  <a:moveTo>
                    <a:pt x="1365" y="883"/>
                  </a:moveTo>
                  <a:lnTo>
                    <a:pt x="1370" y="883"/>
                  </a:lnTo>
                  <a:lnTo>
                    <a:pt x="1370" y="884"/>
                  </a:lnTo>
                  <a:lnTo>
                    <a:pt x="1365" y="884"/>
                  </a:lnTo>
                  <a:lnTo>
                    <a:pt x="1365" y="883"/>
                  </a:lnTo>
                  <a:close/>
                  <a:moveTo>
                    <a:pt x="1375" y="883"/>
                  </a:moveTo>
                  <a:lnTo>
                    <a:pt x="1380" y="883"/>
                  </a:lnTo>
                  <a:lnTo>
                    <a:pt x="1380" y="884"/>
                  </a:lnTo>
                  <a:lnTo>
                    <a:pt x="1375" y="884"/>
                  </a:lnTo>
                  <a:lnTo>
                    <a:pt x="1375" y="883"/>
                  </a:lnTo>
                  <a:close/>
                  <a:moveTo>
                    <a:pt x="1384" y="883"/>
                  </a:moveTo>
                  <a:lnTo>
                    <a:pt x="1390" y="883"/>
                  </a:lnTo>
                  <a:lnTo>
                    <a:pt x="1390" y="884"/>
                  </a:lnTo>
                  <a:lnTo>
                    <a:pt x="1384" y="884"/>
                  </a:lnTo>
                  <a:lnTo>
                    <a:pt x="1384" y="883"/>
                  </a:lnTo>
                  <a:close/>
                  <a:moveTo>
                    <a:pt x="1394" y="883"/>
                  </a:moveTo>
                  <a:lnTo>
                    <a:pt x="1400" y="883"/>
                  </a:lnTo>
                  <a:lnTo>
                    <a:pt x="1400" y="884"/>
                  </a:lnTo>
                  <a:lnTo>
                    <a:pt x="1394" y="884"/>
                  </a:lnTo>
                  <a:lnTo>
                    <a:pt x="1394" y="883"/>
                  </a:lnTo>
                  <a:close/>
                  <a:moveTo>
                    <a:pt x="1404" y="883"/>
                  </a:moveTo>
                  <a:lnTo>
                    <a:pt x="1409" y="883"/>
                  </a:lnTo>
                  <a:lnTo>
                    <a:pt x="1409" y="884"/>
                  </a:lnTo>
                  <a:lnTo>
                    <a:pt x="1404" y="884"/>
                  </a:lnTo>
                  <a:lnTo>
                    <a:pt x="1404" y="883"/>
                  </a:lnTo>
                  <a:close/>
                  <a:moveTo>
                    <a:pt x="1414" y="883"/>
                  </a:moveTo>
                  <a:lnTo>
                    <a:pt x="1419" y="883"/>
                  </a:lnTo>
                  <a:lnTo>
                    <a:pt x="1419" y="884"/>
                  </a:lnTo>
                  <a:lnTo>
                    <a:pt x="1414" y="884"/>
                  </a:lnTo>
                  <a:lnTo>
                    <a:pt x="1414" y="883"/>
                  </a:lnTo>
                  <a:close/>
                  <a:moveTo>
                    <a:pt x="1423" y="883"/>
                  </a:moveTo>
                  <a:lnTo>
                    <a:pt x="1429" y="883"/>
                  </a:lnTo>
                  <a:lnTo>
                    <a:pt x="1429" y="884"/>
                  </a:lnTo>
                  <a:lnTo>
                    <a:pt x="1423" y="884"/>
                  </a:lnTo>
                  <a:lnTo>
                    <a:pt x="1423" y="883"/>
                  </a:lnTo>
                  <a:close/>
                  <a:moveTo>
                    <a:pt x="1433" y="883"/>
                  </a:moveTo>
                  <a:lnTo>
                    <a:pt x="1439" y="883"/>
                  </a:lnTo>
                  <a:lnTo>
                    <a:pt x="1439" y="884"/>
                  </a:lnTo>
                  <a:lnTo>
                    <a:pt x="1433" y="884"/>
                  </a:lnTo>
                  <a:lnTo>
                    <a:pt x="1433" y="883"/>
                  </a:lnTo>
                  <a:close/>
                  <a:moveTo>
                    <a:pt x="1443" y="883"/>
                  </a:moveTo>
                  <a:lnTo>
                    <a:pt x="1448" y="883"/>
                  </a:lnTo>
                  <a:lnTo>
                    <a:pt x="1448" y="884"/>
                  </a:lnTo>
                  <a:lnTo>
                    <a:pt x="1443" y="884"/>
                  </a:lnTo>
                  <a:lnTo>
                    <a:pt x="1443" y="883"/>
                  </a:lnTo>
                  <a:close/>
                  <a:moveTo>
                    <a:pt x="1453" y="883"/>
                  </a:moveTo>
                  <a:lnTo>
                    <a:pt x="1458" y="883"/>
                  </a:lnTo>
                  <a:lnTo>
                    <a:pt x="1458" y="884"/>
                  </a:lnTo>
                  <a:lnTo>
                    <a:pt x="1453" y="884"/>
                  </a:lnTo>
                  <a:lnTo>
                    <a:pt x="1453" y="883"/>
                  </a:lnTo>
                  <a:close/>
                  <a:moveTo>
                    <a:pt x="1462" y="883"/>
                  </a:moveTo>
                  <a:lnTo>
                    <a:pt x="1468" y="883"/>
                  </a:lnTo>
                  <a:lnTo>
                    <a:pt x="1468" y="884"/>
                  </a:lnTo>
                  <a:lnTo>
                    <a:pt x="1462" y="884"/>
                  </a:lnTo>
                  <a:lnTo>
                    <a:pt x="1462" y="883"/>
                  </a:lnTo>
                  <a:close/>
                  <a:moveTo>
                    <a:pt x="1472" y="883"/>
                  </a:moveTo>
                  <a:lnTo>
                    <a:pt x="1478" y="883"/>
                  </a:lnTo>
                  <a:lnTo>
                    <a:pt x="1478" y="884"/>
                  </a:lnTo>
                  <a:lnTo>
                    <a:pt x="1472" y="884"/>
                  </a:lnTo>
                  <a:lnTo>
                    <a:pt x="1472" y="883"/>
                  </a:lnTo>
                  <a:close/>
                  <a:moveTo>
                    <a:pt x="1482" y="883"/>
                  </a:moveTo>
                  <a:lnTo>
                    <a:pt x="1487" y="883"/>
                  </a:lnTo>
                  <a:lnTo>
                    <a:pt x="1487" y="884"/>
                  </a:lnTo>
                  <a:lnTo>
                    <a:pt x="1482" y="884"/>
                  </a:lnTo>
                  <a:lnTo>
                    <a:pt x="1482" y="883"/>
                  </a:lnTo>
                  <a:close/>
                  <a:moveTo>
                    <a:pt x="1492" y="883"/>
                  </a:moveTo>
                  <a:lnTo>
                    <a:pt x="1497" y="883"/>
                  </a:lnTo>
                  <a:lnTo>
                    <a:pt x="1497" y="884"/>
                  </a:lnTo>
                  <a:lnTo>
                    <a:pt x="1492" y="884"/>
                  </a:lnTo>
                  <a:lnTo>
                    <a:pt x="1492" y="883"/>
                  </a:lnTo>
                  <a:close/>
                  <a:moveTo>
                    <a:pt x="1501" y="883"/>
                  </a:moveTo>
                  <a:lnTo>
                    <a:pt x="1507" y="883"/>
                  </a:lnTo>
                  <a:lnTo>
                    <a:pt x="1507" y="884"/>
                  </a:lnTo>
                  <a:lnTo>
                    <a:pt x="1501" y="884"/>
                  </a:lnTo>
                  <a:lnTo>
                    <a:pt x="1501" y="883"/>
                  </a:lnTo>
                  <a:close/>
                  <a:moveTo>
                    <a:pt x="1511" y="883"/>
                  </a:moveTo>
                  <a:lnTo>
                    <a:pt x="1517" y="883"/>
                  </a:lnTo>
                  <a:lnTo>
                    <a:pt x="1517" y="884"/>
                  </a:lnTo>
                  <a:lnTo>
                    <a:pt x="1511" y="884"/>
                  </a:lnTo>
                  <a:lnTo>
                    <a:pt x="1511" y="883"/>
                  </a:lnTo>
                  <a:close/>
                  <a:moveTo>
                    <a:pt x="1521" y="883"/>
                  </a:moveTo>
                  <a:lnTo>
                    <a:pt x="1526" y="883"/>
                  </a:lnTo>
                  <a:lnTo>
                    <a:pt x="1526" y="884"/>
                  </a:lnTo>
                  <a:lnTo>
                    <a:pt x="1521" y="884"/>
                  </a:lnTo>
                  <a:lnTo>
                    <a:pt x="1521" y="883"/>
                  </a:lnTo>
                  <a:close/>
                  <a:moveTo>
                    <a:pt x="1531" y="883"/>
                  </a:moveTo>
                  <a:lnTo>
                    <a:pt x="1536" y="883"/>
                  </a:lnTo>
                  <a:lnTo>
                    <a:pt x="1536" y="884"/>
                  </a:lnTo>
                  <a:lnTo>
                    <a:pt x="1531" y="884"/>
                  </a:lnTo>
                  <a:lnTo>
                    <a:pt x="1531" y="883"/>
                  </a:lnTo>
                  <a:close/>
                  <a:moveTo>
                    <a:pt x="1540" y="883"/>
                  </a:moveTo>
                  <a:lnTo>
                    <a:pt x="1546" y="883"/>
                  </a:lnTo>
                  <a:lnTo>
                    <a:pt x="1546" y="884"/>
                  </a:lnTo>
                  <a:lnTo>
                    <a:pt x="1540" y="884"/>
                  </a:lnTo>
                  <a:lnTo>
                    <a:pt x="1540" y="883"/>
                  </a:lnTo>
                  <a:close/>
                  <a:moveTo>
                    <a:pt x="1550" y="883"/>
                  </a:moveTo>
                  <a:lnTo>
                    <a:pt x="1556" y="883"/>
                  </a:lnTo>
                  <a:lnTo>
                    <a:pt x="1556" y="884"/>
                  </a:lnTo>
                  <a:lnTo>
                    <a:pt x="1550" y="884"/>
                  </a:lnTo>
                  <a:lnTo>
                    <a:pt x="1550" y="883"/>
                  </a:lnTo>
                  <a:close/>
                  <a:moveTo>
                    <a:pt x="1560" y="883"/>
                  </a:moveTo>
                  <a:lnTo>
                    <a:pt x="1565" y="883"/>
                  </a:lnTo>
                  <a:lnTo>
                    <a:pt x="1565" y="884"/>
                  </a:lnTo>
                  <a:lnTo>
                    <a:pt x="1560" y="884"/>
                  </a:lnTo>
                  <a:lnTo>
                    <a:pt x="1560" y="883"/>
                  </a:lnTo>
                  <a:close/>
                  <a:moveTo>
                    <a:pt x="1570" y="883"/>
                  </a:moveTo>
                  <a:lnTo>
                    <a:pt x="1575" y="883"/>
                  </a:lnTo>
                  <a:lnTo>
                    <a:pt x="1575" y="884"/>
                  </a:lnTo>
                  <a:lnTo>
                    <a:pt x="1570" y="884"/>
                  </a:lnTo>
                  <a:lnTo>
                    <a:pt x="1570" y="883"/>
                  </a:lnTo>
                  <a:close/>
                  <a:moveTo>
                    <a:pt x="1579" y="883"/>
                  </a:moveTo>
                  <a:lnTo>
                    <a:pt x="1585" y="883"/>
                  </a:lnTo>
                  <a:lnTo>
                    <a:pt x="1585" y="884"/>
                  </a:lnTo>
                  <a:lnTo>
                    <a:pt x="1579" y="884"/>
                  </a:lnTo>
                  <a:lnTo>
                    <a:pt x="1579" y="883"/>
                  </a:lnTo>
                  <a:close/>
                  <a:moveTo>
                    <a:pt x="1589" y="883"/>
                  </a:moveTo>
                  <a:lnTo>
                    <a:pt x="1595" y="883"/>
                  </a:lnTo>
                  <a:lnTo>
                    <a:pt x="1595" y="884"/>
                  </a:lnTo>
                  <a:lnTo>
                    <a:pt x="1589" y="884"/>
                  </a:lnTo>
                  <a:lnTo>
                    <a:pt x="1589" y="883"/>
                  </a:lnTo>
                  <a:close/>
                  <a:moveTo>
                    <a:pt x="1599" y="883"/>
                  </a:moveTo>
                  <a:lnTo>
                    <a:pt x="1604" y="883"/>
                  </a:lnTo>
                  <a:lnTo>
                    <a:pt x="1604" y="884"/>
                  </a:lnTo>
                  <a:lnTo>
                    <a:pt x="1599" y="884"/>
                  </a:lnTo>
                  <a:lnTo>
                    <a:pt x="1599" y="883"/>
                  </a:lnTo>
                  <a:close/>
                  <a:moveTo>
                    <a:pt x="1609" y="883"/>
                  </a:moveTo>
                  <a:lnTo>
                    <a:pt x="1614" y="883"/>
                  </a:lnTo>
                  <a:lnTo>
                    <a:pt x="1614" y="884"/>
                  </a:lnTo>
                  <a:lnTo>
                    <a:pt x="1609" y="884"/>
                  </a:lnTo>
                  <a:lnTo>
                    <a:pt x="1609" y="883"/>
                  </a:lnTo>
                  <a:close/>
                  <a:moveTo>
                    <a:pt x="1618" y="883"/>
                  </a:moveTo>
                  <a:lnTo>
                    <a:pt x="1624" y="883"/>
                  </a:lnTo>
                  <a:lnTo>
                    <a:pt x="1624" y="884"/>
                  </a:lnTo>
                  <a:lnTo>
                    <a:pt x="1618" y="884"/>
                  </a:lnTo>
                  <a:lnTo>
                    <a:pt x="1618" y="883"/>
                  </a:lnTo>
                  <a:close/>
                  <a:moveTo>
                    <a:pt x="1628" y="883"/>
                  </a:moveTo>
                  <a:lnTo>
                    <a:pt x="1634" y="883"/>
                  </a:lnTo>
                  <a:lnTo>
                    <a:pt x="1634" y="884"/>
                  </a:lnTo>
                  <a:lnTo>
                    <a:pt x="1628" y="884"/>
                  </a:lnTo>
                  <a:lnTo>
                    <a:pt x="1628" y="883"/>
                  </a:lnTo>
                  <a:close/>
                  <a:moveTo>
                    <a:pt x="1638" y="883"/>
                  </a:moveTo>
                  <a:lnTo>
                    <a:pt x="1643" y="883"/>
                  </a:lnTo>
                  <a:lnTo>
                    <a:pt x="1643" y="884"/>
                  </a:lnTo>
                  <a:lnTo>
                    <a:pt x="1638" y="884"/>
                  </a:lnTo>
                  <a:lnTo>
                    <a:pt x="1638" y="883"/>
                  </a:lnTo>
                  <a:close/>
                  <a:moveTo>
                    <a:pt x="1647" y="883"/>
                  </a:moveTo>
                  <a:lnTo>
                    <a:pt x="1653" y="883"/>
                  </a:lnTo>
                  <a:lnTo>
                    <a:pt x="1653" y="884"/>
                  </a:lnTo>
                  <a:lnTo>
                    <a:pt x="1647" y="884"/>
                  </a:lnTo>
                  <a:lnTo>
                    <a:pt x="1647" y="883"/>
                  </a:lnTo>
                  <a:close/>
                  <a:moveTo>
                    <a:pt x="1657" y="883"/>
                  </a:moveTo>
                  <a:lnTo>
                    <a:pt x="1663" y="883"/>
                  </a:lnTo>
                  <a:lnTo>
                    <a:pt x="1663" y="884"/>
                  </a:lnTo>
                  <a:lnTo>
                    <a:pt x="1657" y="884"/>
                  </a:lnTo>
                  <a:lnTo>
                    <a:pt x="1657" y="883"/>
                  </a:lnTo>
                  <a:close/>
                  <a:moveTo>
                    <a:pt x="1667" y="883"/>
                  </a:moveTo>
                  <a:lnTo>
                    <a:pt x="1673" y="883"/>
                  </a:lnTo>
                  <a:lnTo>
                    <a:pt x="1673" y="884"/>
                  </a:lnTo>
                  <a:lnTo>
                    <a:pt x="1667" y="884"/>
                  </a:lnTo>
                  <a:lnTo>
                    <a:pt x="1667" y="883"/>
                  </a:lnTo>
                  <a:close/>
                  <a:moveTo>
                    <a:pt x="1677" y="883"/>
                  </a:moveTo>
                  <a:lnTo>
                    <a:pt x="1682" y="883"/>
                  </a:lnTo>
                  <a:lnTo>
                    <a:pt x="1682" y="884"/>
                  </a:lnTo>
                  <a:lnTo>
                    <a:pt x="1677" y="884"/>
                  </a:lnTo>
                  <a:lnTo>
                    <a:pt x="1677" y="883"/>
                  </a:lnTo>
                  <a:close/>
                  <a:moveTo>
                    <a:pt x="1686" y="883"/>
                  </a:moveTo>
                  <a:lnTo>
                    <a:pt x="1692" y="883"/>
                  </a:lnTo>
                  <a:lnTo>
                    <a:pt x="1692" y="884"/>
                  </a:lnTo>
                  <a:lnTo>
                    <a:pt x="1686" y="884"/>
                  </a:lnTo>
                  <a:lnTo>
                    <a:pt x="1686" y="883"/>
                  </a:lnTo>
                  <a:close/>
                  <a:moveTo>
                    <a:pt x="1696" y="883"/>
                  </a:moveTo>
                  <a:lnTo>
                    <a:pt x="1702" y="883"/>
                  </a:lnTo>
                  <a:lnTo>
                    <a:pt x="1702" y="884"/>
                  </a:lnTo>
                  <a:lnTo>
                    <a:pt x="1696" y="884"/>
                  </a:lnTo>
                  <a:lnTo>
                    <a:pt x="1696" y="883"/>
                  </a:lnTo>
                  <a:close/>
                  <a:moveTo>
                    <a:pt x="1706" y="883"/>
                  </a:moveTo>
                  <a:lnTo>
                    <a:pt x="1712" y="883"/>
                  </a:lnTo>
                  <a:lnTo>
                    <a:pt x="1712" y="884"/>
                  </a:lnTo>
                  <a:lnTo>
                    <a:pt x="1706" y="884"/>
                  </a:lnTo>
                  <a:lnTo>
                    <a:pt x="1706" y="883"/>
                  </a:lnTo>
                  <a:close/>
                  <a:moveTo>
                    <a:pt x="1716" y="883"/>
                  </a:moveTo>
                  <a:lnTo>
                    <a:pt x="1721" y="883"/>
                  </a:lnTo>
                  <a:lnTo>
                    <a:pt x="1721" y="884"/>
                  </a:lnTo>
                  <a:lnTo>
                    <a:pt x="1716" y="884"/>
                  </a:lnTo>
                  <a:lnTo>
                    <a:pt x="1716" y="883"/>
                  </a:lnTo>
                  <a:close/>
                  <a:moveTo>
                    <a:pt x="1725" y="883"/>
                  </a:moveTo>
                  <a:lnTo>
                    <a:pt x="1731" y="883"/>
                  </a:lnTo>
                  <a:lnTo>
                    <a:pt x="1731" y="884"/>
                  </a:lnTo>
                  <a:lnTo>
                    <a:pt x="1725" y="884"/>
                  </a:lnTo>
                  <a:lnTo>
                    <a:pt x="1725" y="883"/>
                  </a:lnTo>
                  <a:close/>
                  <a:moveTo>
                    <a:pt x="1735" y="883"/>
                  </a:moveTo>
                  <a:lnTo>
                    <a:pt x="1741" y="883"/>
                  </a:lnTo>
                  <a:lnTo>
                    <a:pt x="1741" y="884"/>
                  </a:lnTo>
                  <a:lnTo>
                    <a:pt x="1735" y="884"/>
                  </a:lnTo>
                  <a:lnTo>
                    <a:pt x="1735" y="883"/>
                  </a:lnTo>
                  <a:close/>
                  <a:moveTo>
                    <a:pt x="1745" y="883"/>
                  </a:moveTo>
                  <a:lnTo>
                    <a:pt x="1751" y="883"/>
                  </a:lnTo>
                  <a:lnTo>
                    <a:pt x="1751" y="884"/>
                  </a:lnTo>
                  <a:lnTo>
                    <a:pt x="1745" y="884"/>
                  </a:lnTo>
                  <a:lnTo>
                    <a:pt x="1745" y="883"/>
                  </a:lnTo>
                  <a:close/>
                  <a:moveTo>
                    <a:pt x="1755" y="883"/>
                  </a:moveTo>
                  <a:lnTo>
                    <a:pt x="1760" y="883"/>
                  </a:lnTo>
                  <a:lnTo>
                    <a:pt x="1760" y="884"/>
                  </a:lnTo>
                  <a:lnTo>
                    <a:pt x="1755" y="884"/>
                  </a:lnTo>
                  <a:lnTo>
                    <a:pt x="1755" y="883"/>
                  </a:lnTo>
                  <a:close/>
                  <a:moveTo>
                    <a:pt x="1764" y="883"/>
                  </a:moveTo>
                  <a:lnTo>
                    <a:pt x="1770" y="883"/>
                  </a:lnTo>
                  <a:lnTo>
                    <a:pt x="1770" y="884"/>
                  </a:lnTo>
                  <a:lnTo>
                    <a:pt x="1764" y="884"/>
                  </a:lnTo>
                  <a:lnTo>
                    <a:pt x="1764" y="883"/>
                  </a:lnTo>
                  <a:close/>
                  <a:moveTo>
                    <a:pt x="1774" y="883"/>
                  </a:moveTo>
                  <a:lnTo>
                    <a:pt x="1780" y="883"/>
                  </a:lnTo>
                  <a:lnTo>
                    <a:pt x="1780" y="884"/>
                  </a:lnTo>
                  <a:lnTo>
                    <a:pt x="1774" y="884"/>
                  </a:lnTo>
                  <a:lnTo>
                    <a:pt x="1774" y="883"/>
                  </a:lnTo>
                  <a:close/>
                  <a:moveTo>
                    <a:pt x="1784" y="883"/>
                  </a:moveTo>
                  <a:lnTo>
                    <a:pt x="1790" y="883"/>
                  </a:lnTo>
                  <a:lnTo>
                    <a:pt x="1790" y="884"/>
                  </a:lnTo>
                  <a:lnTo>
                    <a:pt x="1784" y="884"/>
                  </a:lnTo>
                  <a:lnTo>
                    <a:pt x="1784" y="883"/>
                  </a:lnTo>
                  <a:close/>
                  <a:moveTo>
                    <a:pt x="1794" y="883"/>
                  </a:moveTo>
                  <a:lnTo>
                    <a:pt x="1799" y="883"/>
                  </a:lnTo>
                  <a:lnTo>
                    <a:pt x="1799" y="884"/>
                  </a:lnTo>
                  <a:lnTo>
                    <a:pt x="1794" y="884"/>
                  </a:lnTo>
                  <a:lnTo>
                    <a:pt x="1794" y="883"/>
                  </a:lnTo>
                  <a:close/>
                  <a:moveTo>
                    <a:pt x="1803" y="883"/>
                  </a:moveTo>
                  <a:lnTo>
                    <a:pt x="1809" y="883"/>
                  </a:lnTo>
                  <a:lnTo>
                    <a:pt x="1809" y="884"/>
                  </a:lnTo>
                  <a:lnTo>
                    <a:pt x="1803" y="884"/>
                  </a:lnTo>
                  <a:lnTo>
                    <a:pt x="1803" y="883"/>
                  </a:lnTo>
                  <a:close/>
                  <a:moveTo>
                    <a:pt x="1813" y="883"/>
                  </a:moveTo>
                  <a:lnTo>
                    <a:pt x="1819" y="883"/>
                  </a:lnTo>
                  <a:lnTo>
                    <a:pt x="1819" y="884"/>
                  </a:lnTo>
                  <a:lnTo>
                    <a:pt x="1813" y="884"/>
                  </a:lnTo>
                  <a:lnTo>
                    <a:pt x="1813" y="883"/>
                  </a:lnTo>
                  <a:close/>
                  <a:moveTo>
                    <a:pt x="1823" y="883"/>
                  </a:moveTo>
                  <a:lnTo>
                    <a:pt x="1829" y="883"/>
                  </a:lnTo>
                  <a:lnTo>
                    <a:pt x="1829" y="884"/>
                  </a:lnTo>
                  <a:lnTo>
                    <a:pt x="1823" y="884"/>
                  </a:lnTo>
                  <a:lnTo>
                    <a:pt x="1823" y="883"/>
                  </a:lnTo>
                  <a:close/>
                  <a:moveTo>
                    <a:pt x="1833" y="883"/>
                  </a:moveTo>
                  <a:lnTo>
                    <a:pt x="1838" y="883"/>
                  </a:lnTo>
                  <a:lnTo>
                    <a:pt x="1838" y="884"/>
                  </a:lnTo>
                  <a:lnTo>
                    <a:pt x="1833" y="884"/>
                  </a:lnTo>
                  <a:lnTo>
                    <a:pt x="1833" y="883"/>
                  </a:lnTo>
                  <a:close/>
                  <a:moveTo>
                    <a:pt x="1842" y="883"/>
                  </a:moveTo>
                  <a:lnTo>
                    <a:pt x="1848" y="883"/>
                  </a:lnTo>
                  <a:lnTo>
                    <a:pt x="1848" y="884"/>
                  </a:lnTo>
                  <a:lnTo>
                    <a:pt x="1842" y="884"/>
                  </a:lnTo>
                  <a:lnTo>
                    <a:pt x="1842" y="883"/>
                  </a:lnTo>
                  <a:close/>
                  <a:moveTo>
                    <a:pt x="1852" y="883"/>
                  </a:moveTo>
                  <a:lnTo>
                    <a:pt x="1858" y="883"/>
                  </a:lnTo>
                  <a:lnTo>
                    <a:pt x="1858" y="884"/>
                  </a:lnTo>
                  <a:lnTo>
                    <a:pt x="1852" y="884"/>
                  </a:lnTo>
                  <a:lnTo>
                    <a:pt x="1852" y="883"/>
                  </a:lnTo>
                  <a:close/>
                  <a:moveTo>
                    <a:pt x="1862" y="883"/>
                  </a:moveTo>
                  <a:lnTo>
                    <a:pt x="1868" y="883"/>
                  </a:lnTo>
                  <a:lnTo>
                    <a:pt x="1868" y="884"/>
                  </a:lnTo>
                  <a:lnTo>
                    <a:pt x="1862" y="884"/>
                  </a:lnTo>
                  <a:lnTo>
                    <a:pt x="1862" y="883"/>
                  </a:lnTo>
                  <a:close/>
                  <a:moveTo>
                    <a:pt x="1872" y="883"/>
                  </a:moveTo>
                  <a:lnTo>
                    <a:pt x="1877" y="883"/>
                  </a:lnTo>
                  <a:lnTo>
                    <a:pt x="1877" y="884"/>
                  </a:lnTo>
                  <a:lnTo>
                    <a:pt x="1872" y="884"/>
                  </a:lnTo>
                  <a:lnTo>
                    <a:pt x="1872" y="883"/>
                  </a:lnTo>
                  <a:close/>
                  <a:moveTo>
                    <a:pt x="1881" y="883"/>
                  </a:moveTo>
                  <a:lnTo>
                    <a:pt x="1887" y="883"/>
                  </a:lnTo>
                  <a:lnTo>
                    <a:pt x="1887" y="884"/>
                  </a:lnTo>
                  <a:lnTo>
                    <a:pt x="1881" y="884"/>
                  </a:lnTo>
                  <a:lnTo>
                    <a:pt x="1881" y="883"/>
                  </a:lnTo>
                  <a:close/>
                  <a:moveTo>
                    <a:pt x="1891" y="883"/>
                  </a:moveTo>
                  <a:lnTo>
                    <a:pt x="1897" y="883"/>
                  </a:lnTo>
                  <a:lnTo>
                    <a:pt x="1897" y="884"/>
                  </a:lnTo>
                  <a:lnTo>
                    <a:pt x="1891" y="884"/>
                  </a:lnTo>
                  <a:lnTo>
                    <a:pt x="1891" y="883"/>
                  </a:lnTo>
                  <a:close/>
                  <a:moveTo>
                    <a:pt x="1901" y="883"/>
                  </a:moveTo>
                  <a:lnTo>
                    <a:pt x="1906" y="883"/>
                  </a:lnTo>
                  <a:lnTo>
                    <a:pt x="1906" y="884"/>
                  </a:lnTo>
                  <a:lnTo>
                    <a:pt x="1901" y="884"/>
                  </a:lnTo>
                  <a:lnTo>
                    <a:pt x="1901" y="883"/>
                  </a:lnTo>
                  <a:close/>
                  <a:moveTo>
                    <a:pt x="1911" y="883"/>
                  </a:moveTo>
                  <a:lnTo>
                    <a:pt x="1916" y="883"/>
                  </a:lnTo>
                  <a:lnTo>
                    <a:pt x="1916" y="884"/>
                  </a:lnTo>
                  <a:lnTo>
                    <a:pt x="1911" y="884"/>
                  </a:lnTo>
                  <a:lnTo>
                    <a:pt x="1911" y="883"/>
                  </a:lnTo>
                  <a:close/>
                  <a:moveTo>
                    <a:pt x="1920" y="883"/>
                  </a:moveTo>
                  <a:lnTo>
                    <a:pt x="1926" y="883"/>
                  </a:lnTo>
                  <a:lnTo>
                    <a:pt x="1926" y="884"/>
                  </a:lnTo>
                  <a:lnTo>
                    <a:pt x="1920" y="884"/>
                  </a:lnTo>
                  <a:lnTo>
                    <a:pt x="1920" y="883"/>
                  </a:lnTo>
                  <a:close/>
                  <a:moveTo>
                    <a:pt x="1930" y="883"/>
                  </a:moveTo>
                  <a:lnTo>
                    <a:pt x="1936" y="883"/>
                  </a:lnTo>
                  <a:lnTo>
                    <a:pt x="1936" y="884"/>
                  </a:lnTo>
                  <a:lnTo>
                    <a:pt x="1930" y="884"/>
                  </a:lnTo>
                  <a:lnTo>
                    <a:pt x="1930" y="883"/>
                  </a:lnTo>
                  <a:close/>
                  <a:moveTo>
                    <a:pt x="1940" y="883"/>
                  </a:moveTo>
                  <a:lnTo>
                    <a:pt x="1945" y="883"/>
                  </a:lnTo>
                  <a:lnTo>
                    <a:pt x="1945" y="884"/>
                  </a:lnTo>
                  <a:lnTo>
                    <a:pt x="1940" y="884"/>
                  </a:lnTo>
                  <a:lnTo>
                    <a:pt x="1940" y="883"/>
                  </a:lnTo>
                  <a:close/>
                  <a:moveTo>
                    <a:pt x="1950" y="883"/>
                  </a:moveTo>
                  <a:lnTo>
                    <a:pt x="1955" y="883"/>
                  </a:lnTo>
                  <a:lnTo>
                    <a:pt x="1955" y="884"/>
                  </a:lnTo>
                  <a:lnTo>
                    <a:pt x="1950" y="884"/>
                  </a:lnTo>
                  <a:lnTo>
                    <a:pt x="1950" y="883"/>
                  </a:lnTo>
                  <a:close/>
                  <a:moveTo>
                    <a:pt x="1959" y="883"/>
                  </a:moveTo>
                  <a:lnTo>
                    <a:pt x="1965" y="883"/>
                  </a:lnTo>
                  <a:lnTo>
                    <a:pt x="1965" y="884"/>
                  </a:lnTo>
                  <a:lnTo>
                    <a:pt x="1959" y="884"/>
                  </a:lnTo>
                  <a:lnTo>
                    <a:pt x="1959" y="883"/>
                  </a:lnTo>
                  <a:close/>
                  <a:moveTo>
                    <a:pt x="1969" y="883"/>
                  </a:moveTo>
                  <a:lnTo>
                    <a:pt x="1975" y="883"/>
                  </a:lnTo>
                  <a:lnTo>
                    <a:pt x="1975" y="884"/>
                  </a:lnTo>
                  <a:lnTo>
                    <a:pt x="1969" y="884"/>
                  </a:lnTo>
                  <a:lnTo>
                    <a:pt x="1969" y="883"/>
                  </a:lnTo>
                  <a:close/>
                  <a:moveTo>
                    <a:pt x="1979" y="883"/>
                  </a:moveTo>
                  <a:lnTo>
                    <a:pt x="1984" y="883"/>
                  </a:lnTo>
                  <a:lnTo>
                    <a:pt x="1984" y="884"/>
                  </a:lnTo>
                  <a:lnTo>
                    <a:pt x="1979" y="884"/>
                  </a:lnTo>
                  <a:lnTo>
                    <a:pt x="1979" y="883"/>
                  </a:lnTo>
                  <a:close/>
                  <a:moveTo>
                    <a:pt x="1989" y="883"/>
                  </a:moveTo>
                  <a:lnTo>
                    <a:pt x="1994" y="883"/>
                  </a:lnTo>
                  <a:lnTo>
                    <a:pt x="1994" y="884"/>
                  </a:lnTo>
                  <a:lnTo>
                    <a:pt x="1989" y="884"/>
                  </a:lnTo>
                  <a:lnTo>
                    <a:pt x="1989" y="883"/>
                  </a:lnTo>
                  <a:close/>
                  <a:moveTo>
                    <a:pt x="1998" y="883"/>
                  </a:moveTo>
                  <a:lnTo>
                    <a:pt x="2004" y="883"/>
                  </a:lnTo>
                  <a:lnTo>
                    <a:pt x="2004" y="884"/>
                  </a:lnTo>
                  <a:lnTo>
                    <a:pt x="1998" y="884"/>
                  </a:lnTo>
                  <a:lnTo>
                    <a:pt x="1998" y="883"/>
                  </a:lnTo>
                  <a:close/>
                  <a:moveTo>
                    <a:pt x="2008" y="883"/>
                  </a:moveTo>
                  <a:lnTo>
                    <a:pt x="2014" y="883"/>
                  </a:lnTo>
                  <a:lnTo>
                    <a:pt x="2014" y="884"/>
                  </a:lnTo>
                  <a:lnTo>
                    <a:pt x="2008" y="884"/>
                  </a:lnTo>
                  <a:lnTo>
                    <a:pt x="2008" y="883"/>
                  </a:lnTo>
                  <a:close/>
                  <a:moveTo>
                    <a:pt x="2018" y="883"/>
                  </a:moveTo>
                  <a:lnTo>
                    <a:pt x="2023" y="883"/>
                  </a:lnTo>
                  <a:lnTo>
                    <a:pt x="2023" y="884"/>
                  </a:lnTo>
                  <a:lnTo>
                    <a:pt x="2018" y="884"/>
                  </a:lnTo>
                  <a:lnTo>
                    <a:pt x="2018" y="883"/>
                  </a:lnTo>
                  <a:close/>
                  <a:moveTo>
                    <a:pt x="2028" y="883"/>
                  </a:moveTo>
                  <a:lnTo>
                    <a:pt x="2033" y="883"/>
                  </a:lnTo>
                  <a:lnTo>
                    <a:pt x="2033" y="884"/>
                  </a:lnTo>
                  <a:lnTo>
                    <a:pt x="2028" y="884"/>
                  </a:lnTo>
                  <a:lnTo>
                    <a:pt x="2028" y="883"/>
                  </a:lnTo>
                  <a:close/>
                  <a:moveTo>
                    <a:pt x="2037" y="883"/>
                  </a:moveTo>
                  <a:lnTo>
                    <a:pt x="2043" y="883"/>
                  </a:lnTo>
                  <a:lnTo>
                    <a:pt x="2043" y="884"/>
                  </a:lnTo>
                  <a:lnTo>
                    <a:pt x="2037" y="884"/>
                  </a:lnTo>
                  <a:lnTo>
                    <a:pt x="2037" y="883"/>
                  </a:lnTo>
                  <a:close/>
                  <a:moveTo>
                    <a:pt x="2047" y="883"/>
                  </a:moveTo>
                  <a:lnTo>
                    <a:pt x="2053" y="883"/>
                  </a:lnTo>
                  <a:lnTo>
                    <a:pt x="2053" y="884"/>
                  </a:lnTo>
                  <a:lnTo>
                    <a:pt x="2047" y="884"/>
                  </a:lnTo>
                  <a:lnTo>
                    <a:pt x="2047" y="883"/>
                  </a:lnTo>
                  <a:close/>
                  <a:moveTo>
                    <a:pt x="2057" y="883"/>
                  </a:moveTo>
                  <a:lnTo>
                    <a:pt x="2062" y="883"/>
                  </a:lnTo>
                  <a:lnTo>
                    <a:pt x="2062" y="884"/>
                  </a:lnTo>
                  <a:lnTo>
                    <a:pt x="2057" y="884"/>
                  </a:lnTo>
                  <a:lnTo>
                    <a:pt x="2057" y="883"/>
                  </a:lnTo>
                  <a:close/>
                  <a:moveTo>
                    <a:pt x="2067" y="883"/>
                  </a:moveTo>
                  <a:lnTo>
                    <a:pt x="2072" y="883"/>
                  </a:lnTo>
                  <a:lnTo>
                    <a:pt x="2072" y="884"/>
                  </a:lnTo>
                  <a:lnTo>
                    <a:pt x="2067" y="884"/>
                  </a:lnTo>
                  <a:lnTo>
                    <a:pt x="2067" y="883"/>
                  </a:lnTo>
                  <a:close/>
                  <a:moveTo>
                    <a:pt x="2076" y="883"/>
                  </a:moveTo>
                  <a:lnTo>
                    <a:pt x="2082" y="883"/>
                  </a:lnTo>
                  <a:lnTo>
                    <a:pt x="2082" y="884"/>
                  </a:lnTo>
                  <a:lnTo>
                    <a:pt x="2076" y="884"/>
                  </a:lnTo>
                  <a:lnTo>
                    <a:pt x="2076" y="883"/>
                  </a:lnTo>
                  <a:close/>
                  <a:moveTo>
                    <a:pt x="2086" y="883"/>
                  </a:moveTo>
                  <a:lnTo>
                    <a:pt x="2092" y="883"/>
                  </a:lnTo>
                  <a:lnTo>
                    <a:pt x="2092" y="884"/>
                  </a:lnTo>
                  <a:lnTo>
                    <a:pt x="2086" y="884"/>
                  </a:lnTo>
                  <a:lnTo>
                    <a:pt x="2086" y="883"/>
                  </a:lnTo>
                  <a:close/>
                  <a:moveTo>
                    <a:pt x="2096" y="883"/>
                  </a:moveTo>
                  <a:lnTo>
                    <a:pt x="2101" y="883"/>
                  </a:lnTo>
                  <a:lnTo>
                    <a:pt x="2101" y="884"/>
                  </a:lnTo>
                  <a:lnTo>
                    <a:pt x="2096" y="884"/>
                  </a:lnTo>
                  <a:lnTo>
                    <a:pt x="2096" y="883"/>
                  </a:lnTo>
                  <a:close/>
                  <a:moveTo>
                    <a:pt x="2106" y="883"/>
                  </a:moveTo>
                  <a:lnTo>
                    <a:pt x="2111" y="883"/>
                  </a:lnTo>
                  <a:lnTo>
                    <a:pt x="2111" y="884"/>
                  </a:lnTo>
                  <a:lnTo>
                    <a:pt x="2106" y="884"/>
                  </a:lnTo>
                  <a:lnTo>
                    <a:pt x="2106" y="883"/>
                  </a:lnTo>
                  <a:close/>
                  <a:moveTo>
                    <a:pt x="2115" y="883"/>
                  </a:moveTo>
                  <a:lnTo>
                    <a:pt x="2121" y="883"/>
                  </a:lnTo>
                  <a:lnTo>
                    <a:pt x="2121" y="884"/>
                  </a:lnTo>
                  <a:lnTo>
                    <a:pt x="2115" y="884"/>
                  </a:lnTo>
                  <a:lnTo>
                    <a:pt x="2115" y="883"/>
                  </a:lnTo>
                  <a:close/>
                  <a:moveTo>
                    <a:pt x="2125" y="883"/>
                  </a:moveTo>
                  <a:lnTo>
                    <a:pt x="2131" y="883"/>
                  </a:lnTo>
                  <a:lnTo>
                    <a:pt x="2131" y="884"/>
                  </a:lnTo>
                  <a:lnTo>
                    <a:pt x="2125" y="884"/>
                  </a:lnTo>
                  <a:lnTo>
                    <a:pt x="2125" y="883"/>
                  </a:lnTo>
                  <a:close/>
                  <a:moveTo>
                    <a:pt x="2135" y="883"/>
                  </a:moveTo>
                  <a:lnTo>
                    <a:pt x="2140" y="883"/>
                  </a:lnTo>
                  <a:lnTo>
                    <a:pt x="2140" y="884"/>
                  </a:lnTo>
                  <a:lnTo>
                    <a:pt x="2135" y="884"/>
                  </a:lnTo>
                  <a:lnTo>
                    <a:pt x="2135" y="883"/>
                  </a:lnTo>
                  <a:close/>
                  <a:moveTo>
                    <a:pt x="2145" y="883"/>
                  </a:moveTo>
                  <a:lnTo>
                    <a:pt x="2150" y="883"/>
                  </a:lnTo>
                  <a:lnTo>
                    <a:pt x="2150" y="884"/>
                  </a:lnTo>
                  <a:lnTo>
                    <a:pt x="2145" y="884"/>
                  </a:lnTo>
                  <a:lnTo>
                    <a:pt x="2145" y="883"/>
                  </a:lnTo>
                  <a:close/>
                  <a:moveTo>
                    <a:pt x="2154" y="883"/>
                  </a:moveTo>
                  <a:lnTo>
                    <a:pt x="2160" y="883"/>
                  </a:lnTo>
                  <a:lnTo>
                    <a:pt x="2160" y="884"/>
                  </a:lnTo>
                  <a:lnTo>
                    <a:pt x="2154" y="884"/>
                  </a:lnTo>
                  <a:lnTo>
                    <a:pt x="2154" y="883"/>
                  </a:lnTo>
                  <a:close/>
                  <a:moveTo>
                    <a:pt x="2164" y="883"/>
                  </a:moveTo>
                  <a:lnTo>
                    <a:pt x="2170" y="883"/>
                  </a:lnTo>
                  <a:lnTo>
                    <a:pt x="2170" y="884"/>
                  </a:lnTo>
                  <a:lnTo>
                    <a:pt x="2164" y="884"/>
                  </a:lnTo>
                  <a:lnTo>
                    <a:pt x="2164" y="883"/>
                  </a:lnTo>
                  <a:close/>
                  <a:moveTo>
                    <a:pt x="2174" y="883"/>
                  </a:moveTo>
                  <a:lnTo>
                    <a:pt x="2179" y="883"/>
                  </a:lnTo>
                  <a:lnTo>
                    <a:pt x="2179" y="884"/>
                  </a:lnTo>
                  <a:lnTo>
                    <a:pt x="2174" y="884"/>
                  </a:lnTo>
                  <a:lnTo>
                    <a:pt x="2174" y="883"/>
                  </a:lnTo>
                  <a:close/>
                  <a:moveTo>
                    <a:pt x="2184" y="883"/>
                  </a:moveTo>
                  <a:lnTo>
                    <a:pt x="2189" y="883"/>
                  </a:lnTo>
                  <a:lnTo>
                    <a:pt x="2189" y="884"/>
                  </a:lnTo>
                  <a:lnTo>
                    <a:pt x="2184" y="884"/>
                  </a:lnTo>
                  <a:lnTo>
                    <a:pt x="2184" y="883"/>
                  </a:lnTo>
                  <a:close/>
                  <a:moveTo>
                    <a:pt x="2193" y="883"/>
                  </a:moveTo>
                  <a:lnTo>
                    <a:pt x="2199" y="883"/>
                  </a:lnTo>
                  <a:lnTo>
                    <a:pt x="2199" y="884"/>
                  </a:lnTo>
                  <a:lnTo>
                    <a:pt x="2193" y="884"/>
                  </a:lnTo>
                  <a:lnTo>
                    <a:pt x="2193" y="883"/>
                  </a:lnTo>
                  <a:close/>
                  <a:moveTo>
                    <a:pt x="2203" y="883"/>
                  </a:moveTo>
                  <a:lnTo>
                    <a:pt x="2209" y="883"/>
                  </a:lnTo>
                  <a:lnTo>
                    <a:pt x="2209" y="884"/>
                  </a:lnTo>
                  <a:lnTo>
                    <a:pt x="2203" y="884"/>
                  </a:lnTo>
                  <a:lnTo>
                    <a:pt x="2203" y="883"/>
                  </a:lnTo>
                  <a:close/>
                  <a:moveTo>
                    <a:pt x="2213" y="883"/>
                  </a:moveTo>
                  <a:lnTo>
                    <a:pt x="2218" y="883"/>
                  </a:lnTo>
                  <a:lnTo>
                    <a:pt x="2218" y="884"/>
                  </a:lnTo>
                  <a:lnTo>
                    <a:pt x="2213" y="884"/>
                  </a:lnTo>
                  <a:lnTo>
                    <a:pt x="2213" y="883"/>
                  </a:lnTo>
                  <a:close/>
                  <a:moveTo>
                    <a:pt x="2223" y="883"/>
                  </a:moveTo>
                  <a:lnTo>
                    <a:pt x="2228" y="883"/>
                  </a:lnTo>
                  <a:lnTo>
                    <a:pt x="2228" y="884"/>
                  </a:lnTo>
                  <a:lnTo>
                    <a:pt x="2223" y="884"/>
                  </a:lnTo>
                  <a:lnTo>
                    <a:pt x="2223" y="883"/>
                  </a:lnTo>
                  <a:close/>
                  <a:moveTo>
                    <a:pt x="2232" y="883"/>
                  </a:moveTo>
                  <a:lnTo>
                    <a:pt x="2238" y="883"/>
                  </a:lnTo>
                  <a:lnTo>
                    <a:pt x="2238" y="884"/>
                  </a:lnTo>
                  <a:lnTo>
                    <a:pt x="2232" y="884"/>
                  </a:lnTo>
                  <a:lnTo>
                    <a:pt x="2232" y="883"/>
                  </a:lnTo>
                  <a:close/>
                  <a:moveTo>
                    <a:pt x="2242" y="883"/>
                  </a:moveTo>
                  <a:lnTo>
                    <a:pt x="2248" y="883"/>
                  </a:lnTo>
                  <a:lnTo>
                    <a:pt x="2248" y="884"/>
                  </a:lnTo>
                  <a:lnTo>
                    <a:pt x="2242" y="884"/>
                  </a:lnTo>
                  <a:lnTo>
                    <a:pt x="2242" y="883"/>
                  </a:lnTo>
                  <a:close/>
                  <a:moveTo>
                    <a:pt x="2252" y="883"/>
                  </a:moveTo>
                  <a:lnTo>
                    <a:pt x="2257" y="883"/>
                  </a:lnTo>
                  <a:lnTo>
                    <a:pt x="2257" y="884"/>
                  </a:lnTo>
                  <a:lnTo>
                    <a:pt x="2252" y="884"/>
                  </a:lnTo>
                  <a:lnTo>
                    <a:pt x="2252" y="883"/>
                  </a:lnTo>
                  <a:close/>
                  <a:moveTo>
                    <a:pt x="2262" y="883"/>
                  </a:moveTo>
                  <a:lnTo>
                    <a:pt x="2267" y="883"/>
                  </a:lnTo>
                  <a:lnTo>
                    <a:pt x="2267" y="884"/>
                  </a:lnTo>
                  <a:lnTo>
                    <a:pt x="2262" y="884"/>
                  </a:lnTo>
                  <a:lnTo>
                    <a:pt x="2262" y="883"/>
                  </a:lnTo>
                  <a:close/>
                  <a:moveTo>
                    <a:pt x="2271" y="883"/>
                  </a:moveTo>
                  <a:lnTo>
                    <a:pt x="2277" y="883"/>
                  </a:lnTo>
                  <a:lnTo>
                    <a:pt x="2277" y="884"/>
                  </a:lnTo>
                  <a:lnTo>
                    <a:pt x="2271" y="884"/>
                  </a:lnTo>
                  <a:lnTo>
                    <a:pt x="2271" y="883"/>
                  </a:lnTo>
                  <a:close/>
                  <a:moveTo>
                    <a:pt x="2281" y="883"/>
                  </a:moveTo>
                  <a:lnTo>
                    <a:pt x="2287" y="883"/>
                  </a:lnTo>
                  <a:lnTo>
                    <a:pt x="2287" y="884"/>
                  </a:lnTo>
                  <a:lnTo>
                    <a:pt x="2281" y="884"/>
                  </a:lnTo>
                  <a:lnTo>
                    <a:pt x="2281" y="883"/>
                  </a:lnTo>
                  <a:close/>
                  <a:moveTo>
                    <a:pt x="2291" y="883"/>
                  </a:moveTo>
                  <a:lnTo>
                    <a:pt x="2296" y="883"/>
                  </a:lnTo>
                  <a:lnTo>
                    <a:pt x="2296" y="884"/>
                  </a:lnTo>
                  <a:lnTo>
                    <a:pt x="2291" y="884"/>
                  </a:lnTo>
                  <a:lnTo>
                    <a:pt x="2291" y="883"/>
                  </a:lnTo>
                  <a:close/>
                  <a:moveTo>
                    <a:pt x="2301" y="883"/>
                  </a:moveTo>
                  <a:lnTo>
                    <a:pt x="2306" y="883"/>
                  </a:lnTo>
                  <a:lnTo>
                    <a:pt x="2306" y="884"/>
                  </a:lnTo>
                  <a:lnTo>
                    <a:pt x="2301" y="884"/>
                  </a:lnTo>
                  <a:lnTo>
                    <a:pt x="2301" y="883"/>
                  </a:lnTo>
                  <a:close/>
                  <a:moveTo>
                    <a:pt x="2310" y="883"/>
                  </a:moveTo>
                  <a:lnTo>
                    <a:pt x="2316" y="883"/>
                  </a:lnTo>
                  <a:lnTo>
                    <a:pt x="2316" y="884"/>
                  </a:lnTo>
                  <a:lnTo>
                    <a:pt x="2310" y="884"/>
                  </a:lnTo>
                  <a:lnTo>
                    <a:pt x="2310" y="883"/>
                  </a:lnTo>
                  <a:close/>
                  <a:moveTo>
                    <a:pt x="2320" y="883"/>
                  </a:moveTo>
                  <a:lnTo>
                    <a:pt x="2326" y="883"/>
                  </a:lnTo>
                  <a:lnTo>
                    <a:pt x="2326" y="884"/>
                  </a:lnTo>
                  <a:lnTo>
                    <a:pt x="2320" y="884"/>
                  </a:lnTo>
                  <a:lnTo>
                    <a:pt x="2320" y="883"/>
                  </a:lnTo>
                  <a:close/>
                  <a:moveTo>
                    <a:pt x="2330" y="883"/>
                  </a:moveTo>
                  <a:lnTo>
                    <a:pt x="2335" y="883"/>
                  </a:lnTo>
                  <a:lnTo>
                    <a:pt x="2335" y="884"/>
                  </a:lnTo>
                  <a:lnTo>
                    <a:pt x="2330" y="884"/>
                  </a:lnTo>
                  <a:lnTo>
                    <a:pt x="2330" y="883"/>
                  </a:lnTo>
                  <a:close/>
                  <a:moveTo>
                    <a:pt x="2340" y="883"/>
                  </a:moveTo>
                  <a:lnTo>
                    <a:pt x="2345" y="883"/>
                  </a:lnTo>
                  <a:lnTo>
                    <a:pt x="2345" y="884"/>
                  </a:lnTo>
                  <a:lnTo>
                    <a:pt x="2340" y="884"/>
                  </a:lnTo>
                  <a:lnTo>
                    <a:pt x="2340" y="883"/>
                  </a:lnTo>
                  <a:close/>
                  <a:moveTo>
                    <a:pt x="2349" y="883"/>
                  </a:moveTo>
                  <a:lnTo>
                    <a:pt x="2355" y="883"/>
                  </a:lnTo>
                  <a:lnTo>
                    <a:pt x="2355" y="884"/>
                  </a:lnTo>
                  <a:lnTo>
                    <a:pt x="2349" y="884"/>
                  </a:lnTo>
                  <a:lnTo>
                    <a:pt x="2349" y="883"/>
                  </a:lnTo>
                  <a:close/>
                  <a:moveTo>
                    <a:pt x="2359" y="883"/>
                  </a:moveTo>
                  <a:lnTo>
                    <a:pt x="2365" y="883"/>
                  </a:lnTo>
                  <a:lnTo>
                    <a:pt x="2365" y="884"/>
                  </a:lnTo>
                  <a:lnTo>
                    <a:pt x="2359" y="884"/>
                  </a:lnTo>
                  <a:lnTo>
                    <a:pt x="2359" y="883"/>
                  </a:lnTo>
                  <a:close/>
                  <a:moveTo>
                    <a:pt x="2369" y="883"/>
                  </a:moveTo>
                  <a:lnTo>
                    <a:pt x="2374" y="883"/>
                  </a:lnTo>
                  <a:lnTo>
                    <a:pt x="2374" y="884"/>
                  </a:lnTo>
                  <a:lnTo>
                    <a:pt x="2369" y="884"/>
                  </a:lnTo>
                  <a:lnTo>
                    <a:pt x="2369" y="883"/>
                  </a:lnTo>
                  <a:close/>
                  <a:moveTo>
                    <a:pt x="2379" y="883"/>
                  </a:moveTo>
                  <a:lnTo>
                    <a:pt x="2384" y="883"/>
                  </a:lnTo>
                  <a:lnTo>
                    <a:pt x="2384" y="884"/>
                  </a:lnTo>
                  <a:lnTo>
                    <a:pt x="2379" y="884"/>
                  </a:lnTo>
                  <a:lnTo>
                    <a:pt x="2379" y="883"/>
                  </a:lnTo>
                  <a:close/>
                  <a:moveTo>
                    <a:pt x="2388" y="883"/>
                  </a:moveTo>
                  <a:lnTo>
                    <a:pt x="2394" y="883"/>
                  </a:lnTo>
                  <a:lnTo>
                    <a:pt x="2394" y="884"/>
                  </a:lnTo>
                  <a:lnTo>
                    <a:pt x="2388" y="884"/>
                  </a:lnTo>
                  <a:lnTo>
                    <a:pt x="2388" y="883"/>
                  </a:lnTo>
                  <a:close/>
                  <a:moveTo>
                    <a:pt x="2398" y="883"/>
                  </a:moveTo>
                  <a:lnTo>
                    <a:pt x="2404" y="883"/>
                  </a:lnTo>
                  <a:lnTo>
                    <a:pt x="2404" y="884"/>
                  </a:lnTo>
                  <a:lnTo>
                    <a:pt x="2398" y="884"/>
                  </a:lnTo>
                  <a:lnTo>
                    <a:pt x="2398" y="883"/>
                  </a:lnTo>
                  <a:close/>
                  <a:moveTo>
                    <a:pt x="2408" y="883"/>
                  </a:moveTo>
                  <a:lnTo>
                    <a:pt x="2413" y="883"/>
                  </a:lnTo>
                  <a:lnTo>
                    <a:pt x="2413" y="884"/>
                  </a:lnTo>
                  <a:lnTo>
                    <a:pt x="2408" y="884"/>
                  </a:lnTo>
                  <a:lnTo>
                    <a:pt x="2408" y="883"/>
                  </a:lnTo>
                  <a:close/>
                  <a:moveTo>
                    <a:pt x="2418" y="883"/>
                  </a:moveTo>
                  <a:lnTo>
                    <a:pt x="2423" y="883"/>
                  </a:lnTo>
                  <a:lnTo>
                    <a:pt x="2423" y="884"/>
                  </a:lnTo>
                  <a:lnTo>
                    <a:pt x="2418" y="884"/>
                  </a:lnTo>
                  <a:lnTo>
                    <a:pt x="2418" y="883"/>
                  </a:lnTo>
                  <a:close/>
                  <a:moveTo>
                    <a:pt x="2427" y="883"/>
                  </a:moveTo>
                  <a:lnTo>
                    <a:pt x="2433" y="883"/>
                  </a:lnTo>
                  <a:lnTo>
                    <a:pt x="2433" y="884"/>
                  </a:lnTo>
                  <a:lnTo>
                    <a:pt x="2427" y="884"/>
                  </a:lnTo>
                  <a:lnTo>
                    <a:pt x="2427" y="883"/>
                  </a:lnTo>
                  <a:close/>
                  <a:moveTo>
                    <a:pt x="2437" y="883"/>
                  </a:moveTo>
                  <a:lnTo>
                    <a:pt x="2443" y="883"/>
                  </a:lnTo>
                  <a:lnTo>
                    <a:pt x="2443" y="884"/>
                  </a:lnTo>
                  <a:lnTo>
                    <a:pt x="2437" y="884"/>
                  </a:lnTo>
                  <a:lnTo>
                    <a:pt x="2437" y="883"/>
                  </a:lnTo>
                  <a:close/>
                  <a:moveTo>
                    <a:pt x="2447" y="883"/>
                  </a:moveTo>
                  <a:lnTo>
                    <a:pt x="2452" y="883"/>
                  </a:lnTo>
                  <a:lnTo>
                    <a:pt x="2452" y="884"/>
                  </a:lnTo>
                  <a:lnTo>
                    <a:pt x="2447" y="884"/>
                  </a:lnTo>
                  <a:lnTo>
                    <a:pt x="2447" y="883"/>
                  </a:lnTo>
                  <a:close/>
                  <a:moveTo>
                    <a:pt x="2457" y="883"/>
                  </a:moveTo>
                  <a:lnTo>
                    <a:pt x="2462" y="883"/>
                  </a:lnTo>
                  <a:lnTo>
                    <a:pt x="2462" y="884"/>
                  </a:lnTo>
                  <a:lnTo>
                    <a:pt x="2457" y="884"/>
                  </a:lnTo>
                  <a:lnTo>
                    <a:pt x="2457" y="883"/>
                  </a:lnTo>
                  <a:close/>
                  <a:moveTo>
                    <a:pt x="2466" y="883"/>
                  </a:moveTo>
                  <a:lnTo>
                    <a:pt x="2472" y="883"/>
                  </a:lnTo>
                  <a:lnTo>
                    <a:pt x="2472" y="884"/>
                  </a:lnTo>
                  <a:lnTo>
                    <a:pt x="2466" y="884"/>
                  </a:lnTo>
                  <a:lnTo>
                    <a:pt x="2466" y="883"/>
                  </a:lnTo>
                  <a:close/>
                  <a:moveTo>
                    <a:pt x="2476" y="883"/>
                  </a:moveTo>
                  <a:lnTo>
                    <a:pt x="2482" y="883"/>
                  </a:lnTo>
                  <a:lnTo>
                    <a:pt x="2482" y="884"/>
                  </a:lnTo>
                  <a:lnTo>
                    <a:pt x="2476" y="884"/>
                  </a:lnTo>
                  <a:lnTo>
                    <a:pt x="2476" y="883"/>
                  </a:lnTo>
                  <a:close/>
                  <a:moveTo>
                    <a:pt x="2486" y="883"/>
                  </a:moveTo>
                  <a:lnTo>
                    <a:pt x="2491" y="883"/>
                  </a:lnTo>
                  <a:lnTo>
                    <a:pt x="2491" y="884"/>
                  </a:lnTo>
                  <a:lnTo>
                    <a:pt x="2486" y="884"/>
                  </a:lnTo>
                  <a:lnTo>
                    <a:pt x="2486" y="883"/>
                  </a:lnTo>
                  <a:close/>
                  <a:moveTo>
                    <a:pt x="2495" y="883"/>
                  </a:moveTo>
                  <a:lnTo>
                    <a:pt x="2501" y="883"/>
                  </a:lnTo>
                  <a:lnTo>
                    <a:pt x="2501" y="884"/>
                  </a:lnTo>
                  <a:lnTo>
                    <a:pt x="2495" y="884"/>
                  </a:lnTo>
                  <a:lnTo>
                    <a:pt x="2495" y="883"/>
                  </a:lnTo>
                  <a:close/>
                  <a:moveTo>
                    <a:pt x="0" y="757"/>
                  </a:moveTo>
                  <a:lnTo>
                    <a:pt x="6" y="757"/>
                  </a:lnTo>
                  <a:lnTo>
                    <a:pt x="6" y="758"/>
                  </a:lnTo>
                  <a:lnTo>
                    <a:pt x="0" y="758"/>
                  </a:lnTo>
                  <a:lnTo>
                    <a:pt x="0" y="757"/>
                  </a:lnTo>
                  <a:close/>
                  <a:moveTo>
                    <a:pt x="10" y="757"/>
                  </a:moveTo>
                  <a:lnTo>
                    <a:pt x="16" y="757"/>
                  </a:lnTo>
                  <a:lnTo>
                    <a:pt x="16" y="758"/>
                  </a:lnTo>
                  <a:lnTo>
                    <a:pt x="10" y="758"/>
                  </a:lnTo>
                  <a:lnTo>
                    <a:pt x="10" y="757"/>
                  </a:lnTo>
                  <a:close/>
                  <a:moveTo>
                    <a:pt x="20" y="757"/>
                  </a:moveTo>
                  <a:lnTo>
                    <a:pt x="25" y="757"/>
                  </a:lnTo>
                  <a:lnTo>
                    <a:pt x="25" y="758"/>
                  </a:lnTo>
                  <a:lnTo>
                    <a:pt x="20" y="758"/>
                  </a:lnTo>
                  <a:lnTo>
                    <a:pt x="20" y="757"/>
                  </a:lnTo>
                  <a:close/>
                  <a:moveTo>
                    <a:pt x="29" y="757"/>
                  </a:moveTo>
                  <a:lnTo>
                    <a:pt x="35" y="757"/>
                  </a:lnTo>
                  <a:lnTo>
                    <a:pt x="35" y="758"/>
                  </a:lnTo>
                  <a:lnTo>
                    <a:pt x="29" y="758"/>
                  </a:lnTo>
                  <a:lnTo>
                    <a:pt x="29" y="757"/>
                  </a:lnTo>
                  <a:close/>
                  <a:moveTo>
                    <a:pt x="39" y="757"/>
                  </a:moveTo>
                  <a:lnTo>
                    <a:pt x="45" y="757"/>
                  </a:lnTo>
                  <a:lnTo>
                    <a:pt x="45" y="758"/>
                  </a:lnTo>
                  <a:lnTo>
                    <a:pt x="39" y="758"/>
                  </a:lnTo>
                  <a:lnTo>
                    <a:pt x="39" y="757"/>
                  </a:lnTo>
                  <a:close/>
                  <a:moveTo>
                    <a:pt x="49" y="757"/>
                  </a:moveTo>
                  <a:lnTo>
                    <a:pt x="55" y="757"/>
                  </a:lnTo>
                  <a:lnTo>
                    <a:pt x="55" y="758"/>
                  </a:lnTo>
                  <a:lnTo>
                    <a:pt x="49" y="758"/>
                  </a:lnTo>
                  <a:lnTo>
                    <a:pt x="49" y="757"/>
                  </a:lnTo>
                  <a:close/>
                  <a:moveTo>
                    <a:pt x="59" y="757"/>
                  </a:moveTo>
                  <a:lnTo>
                    <a:pt x="64" y="757"/>
                  </a:lnTo>
                  <a:lnTo>
                    <a:pt x="64" y="758"/>
                  </a:lnTo>
                  <a:lnTo>
                    <a:pt x="59" y="758"/>
                  </a:lnTo>
                  <a:lnTo>
                    <a:pt x="59" y="757"/>
                  </a:lnTo>
                  <a:close/>
                  <a:moveTo>
                    <a:pt x="68" y="757"/>
                  </a:moveTo>
                  <a:lnTo>
                    <a:pt x="74" y="757"/>
                  </a:lnTo>
                  <a:lnTo>
                    <a:pt x="74" y="758"/>
                  </a:lnTo>
                  <a:lnTo>
                    <a:pt x="68" y="758"/>
                  </a:lnTo>
                  <a:lnTo>
                    <a:pt x="68" y="757"/>
                  </a:lnTo>
                  <a:close/>
                  <a:moveTo>
                    <a:pt x="78" y="757"/>
                  </a:moveTo>
                  <a:lnTo>
                    <a:pt x="84" y="757"/>
                  </a:lnTo>
                  <a:lnTo>
                    <a:pt x="84" y="758"/>
                  </a:lnTo>
                  <a:lnTo>
                    <a:pt x="78" y="758"/>
                  </a:lnTo>
                  <a:lnTo>
                    <a:pt x="78" y="757"/>
                  </a:lnTo>
                  <a:close/>
                  <a:moveTo>
                    <a:pt x="88" y="757"/>
                  </a:moveTo>
                  <a:lnTo>
                    <a:pt x="94" y="757"/>
                  </a:lnTo>
                  <a:lnTo>
                    <a:pt x="94" y="758"/>
                  </a:lnTo>
                  <a:lnTo>
                    <a:pt x="88" y="758"/>
                  </a:lnTo>
                  <a:lnTo>
                    <a:pt x="88" y="757"/>
                  </a:lnTo>
                  <a:close/>
                  <a:moveTo>
                    <a:pt x="98" y="757"/>
                  </a:moveTo>
                  <a:lnTo>
                    <a:pt x="103" y="757"/>
                  </a:lnTo>
                  <a:lnTo>
                    <a:pt x="103" y="758"/>
                  </a:lnTo>
                  <a:lnTo>
                    <a:pt x="98" y="758"/>
                  </a:lnTo>
                  <a:lnTo>
                    <a:pt x="98" y="757"/>
                  </a:lnTo>
                  <a:close/>
                  <a:moveTo>
                    <a:pt x="107" y="757"/>
                  </a:moveTo>
                  <a:lnTo>
                    <a:pt x="113" y="757"/>
                  </a:lnTo>
                  <a:lnTo>
                    <a:pt x="113" y="758"/>
                  </a:lnTo>
                  <a:lnTo>
                    <a:pt x="107" y="758"/>
                  </a:lnTo>
                  <a:lnTo>
                    <a:pt x="107" y="757"/>
                  </a:lnTo>
                  <a:close/>
                  <a:moveTo>
                    <a:pt x="117" y="757"/>
                  </a:moveTo>
                  <a:lnTo>
                    <a:pt x="123" y="757"/>
                  </a:lnTo>
                  <a:lnTo>
                    <a:pt x="123" y="758"/>
                  </a:lnTo>
                  <a:lnTo>
                    <a:pt x="117" y="758"/>
                  </a:lnTo>
                  <a:lnTo>
                    <a:pt x="117" y="757"/>
                  </a:lnTo>
                  <a:close/>
                  <a:moveTo>
                    <a:pt x="127" y="757"/>
                  </a:moveTo>
                  <a:lnTo>
                    <a:pt x="133" y="757"/>
                  </a:lnTo>
                  <a:lnTo>
                    <a:pt x="133" y="758"/>
                  </a:lnTo>
                  <a:lnTo>
                    <a:pt x="127" y="758"/>
                  </a:lnTo>
                  <a:lnTo>
                    <a:pt x="127" y="757"/>
                  </a:lnTo>
                  <a:close/>
                  <a:moveTo>
                    <a:pt x="137" y="757"/>
                  </a:moveTo>
                  <a:lnTo>
                    <a:pt x="142" y="757"/>
                  </a:lnTo>
                  <a:lnTo>
                    <a:pt x="142" y="758"/>
                  </a:lnTo>
                  <a:lnTo>
                    <a:pt x="137" y="758"/>
                  </a:lnTo>
                  <a:lnTo>
                    <a:pt x="137" y="757"/>
                  </a:lnTo>
                  <a:close/>
                  <a:moveTo>
                    <a:pt x="146" y="757"/>
                  </a:moveTo>
                  <a:lnTo>
                    <a:pt x="152" y="757"/>
                  </a:lnTo>
                  <a:lnTo>
                    <a:pt x="152" y="758"/>
                  </a:lnTo>
                  <a:lnTo>
                    <a:pt x="146" y="758"/>
                  </a:lnTo>
                  <a:lnTo>
                    <a:pt x="146" y="757"/>
                  </a:lnTo>
                  <a:close/>
                  <a:moveTo>
                    <a:pt x="156" y="757"/>
                  </a:moveTo>
                  <a:lnTo>
                    <a:pt x="162" y="757"/>
                  </a:lnTo>
                  <a:lnTo>
                    <a:pt x="162" y="758"/>
                  </a:lnTo>
                  <a:lnTo>
                    <a:pt x="156" y="758"/>
                  </a:lnTo>
                  <a:lnTo>
                    <a:pt x="156" y="757"/>
                  </a:lnTo>
                  <a:close/>
                  <a:moveTo>
                    <a:pt x="166" y="757"/>
                  </a:moveTo>
                  <a:lnTo>
                    <a:pt x="172" y="757"/>
                  </a:lnTo>
                  <a:lnTo>
                    <a:pt x="172" y="758"/>
                  </a:lnTo>
                  <a:lnTo>
                    <a:pt x="166" y="758"/>
                  </a:lnTo>
                  <a:lnTo>
                    <a:pt x="166" y="757"/>
                  </a:lnTo>
                  <a:close/>
                  <a:moveTo>
                    <a:pt x="176" y="757"/>
                  </a:moveTo>
                  <a:lnTo>
                    <a:pt x="181" y="757"/>
                  </a:lnTo>
                  <a:lnTo>
                    <a:pt x="181" y="758"/>
                  </a:lnTo>
                  <a:lnTo>
                    <a:pt x="176" y="758"/>
                  </a:lnTo>
                  <a:lnTo>
                    <a:pt x="176" y="757"/>
                  </a:lnTo>
                  <a:close/>
                  <a:moveTo>
                    <a:pt x="185" y="757"/>
                  </a:moveTo>
                  <a:lnTo>
                    <a:pt x="191" y="757"/>
                  </a:lnTo>
                  <a:lnTo>
                    <a:pt x="191" y="758"/>
                  </a:lnTo>
                  <a:lnTo>
                    <a:pt x="185" y="758"/>
                  </a:lnTo>
                  <a:lnTo>
                    <a:pt x="185" y="757"/>
                  </a:lnTo>
                  <a:close/>
                  <a:moveTo>
                    <a:pt x="195" y="757"/>
                  </a:moveTo>
                  <a:lnTo>
                    <a:pt x="201" y="757"/>
                  </a:lnTo>
                  <a:lnTo>
                    <a:pt x="201" y="758"/>
                  </a:lnTo>
                  <a:lnTo>
                    <a:pt x="195" y="758"/>
                  </a:lnTo>
                  <a:lnTo>
                    <a:pt x="195" y="757"/>
                  </a:lnTo>
                  <a:close/>
                  <a:moveTo>
                    <a:pt x="205" y="757"/>
                  </a:moveTo>
                  <a:lnTo>
                    <a:pt x="210" y="757"/>
                  </a:lnTo>
                  <a:lnTo>
                    <a:pt x="210" y="758"/>
                  </a:lnTo>
                  <a:lnTo>
                    <a:pt x="205" y="758"/>
                  </a:lnTo>
                  <a:lnTo>
                    <a:pt x="205" y="757"/>
                  </a:lnTo>
                  <a:close/>
                  <a:moveTo>
                    <a:pt x="215" y="757"/>
                  </a:moveTo>
                  <a:lnTo>
                    <a:pt x="220" y="757"/>
                  </a:lnTo>
                  <a:lnTo>
                    <a:pt x="220" y="758"/>
                  </a:lnTo>
                  <a:lnTo>
                    <a:pt x="215" y="758"/>
                  </a:lnTo>
                  <a:lnTo>
                    <a:pt x="215" y="757"/>
                  </a:lnTo>
                  <a:close/>
                  <a:moveTo>
                    <a:pt x="224" y="757"/>
                  </a:moveTo>
                  <a:lnTo>
                    <a:pt x="230" y="757"/>
                  </a:lnTo>
                  <a:lnTo>
                    <a:pt x="230" y="758"/>
                  </a:lnTo>
                  <a:lnTo>
                    <a:pt x="224" y="758"/>
                  </a:lnTo>
                  <a:lnTo>
                    <a:pt x="224" y="757"/>
                  </a:lnTo>
                  <a:close/>
                  <a:moveTo>
                    <a:pt x="234" y="757"/>
                  </a:moveTo>
                  <a:lnTo>
                    <a:pt x="240" y="757"/>
                  </a:lnTo>
                  <a:lnTo>
                    <a:pt x="240" y="758"/>
                  </a:lnTo>
                  <a:lnTo>
                    <a:pt x="234" y="758"/>
                  </a:lnTo>
                  <a:lnTo>
                    <a:pt x="234" y="757"/>
                  </a:lnTo>
                  <a:close/>
                  <a:moveTo>
                    <a:pt x="244" y="757"/>
                  </a:moveTo>
                  <a:lnTo>
                    <a:pt x="249" y="757"/>
                  </a:lnTo>
                  <a:lnTo>
                    <a:pt x="249" y="758"/>
                  </a:lnTo>
                  <a:lnTo>
                    <a:pt x="244" y="758"/>
                  </a:lnTo>
                  <a:lnTo>
                    <a:pt x="244" y="757"/>
                  </a:lnTo>
                  <a:close/>
                  <a:moveTo>
                    <a:pt x="254" y="757"/>
                  </a:moveTo>
                  <a:lnTo>
                    <a:pt x="259" y="757"/>
                  </a:lnTo>
                  <a:lnTo>
                    <a:pt x="259" y="758"/>
                  </a:lnTo>
                  <a:lnTo>
                    <a:pt x="254" y="758"/>
                  </a:lnTo>
                  <a:lnTo>
                    <a:pt x="254" y="757"/>
                  </a:lnTo>
                  <a:close/>
                  <a:moveTo>
                    <a:pt x="263" y="757"/>
                  </a:moveTo>
                  <a:lnTo>
                    <a:pt x="269" y="757"/>
                  </a:lnTo>
                  <a:lnTo>
                    <a:pt x="269" y="758"/>
                  </a:lnTo>
                  <a:lnTo>
                    <a:pt x="263" y="758"/>
                  </a:lnTo>
                  <a:lnTo>
                    <a:pt x="263" y="757"/>
                  </a:lnTo>
                  <a:close/>
                  <a:moveTo>
                    <a:pt x="273" y="757"/>
                  </a:moveTo>
                  <a:lnTo>
                    <a:pt x="279" y="757"/>
                  </a:lnTo>
                  <a:lnTo>
                    <a:pt x="279" y="758"/>
                  </a:lnTo>
                  <a:lnTo>
                    <a:pt x="273" y="758"/>
                  </a:lnTo>
                  <a:lnTo>
                    <a:pt x="273" y="757"/>
                  </a:lnTo>
                  <a:close/>
                  <a:moveTo>
                    <a:pt x="283" y="757"/>
                  </a:moveTo>
                  <a:lnTo>
                    <a:pt x="288" y="757"/>
                  </a:lnTo>
                  <a:lnTo>
                    <a:pt x="288" y="758"/>
                  </a:lnTo>
                  <a:lnTo>
                    <a:pt x="283" y="758"/>
                  </a:lnTo>
                  <a:lnTo>
                    <a:pt x="283" y="757"/>
                  </a:lnTo>
                  <a:close/>
                  <a:moveTo>
                    <a:pt x="293" y="757"/>
                  </a:moveTo>
                  <a:lnTo>
                    <a:pt x="298" y="757"/>
                  </a:lnTo>
                  <a:lnTo>
                    <a:pt x="298" y="758"/>
                  </a:lnTo>
                  <a:lnTo>
                    <a:pt x="293" y="758"/>
                  </a:lnTo>
                  <a:lnTo>
                    <a:pt x="293" y="757"/>
                  </a:lnTo>
                  <a:close/>
                  <a:moveTo>
                    <a:pt x="302" y="757"/>
                  </a:moveTo>
                  <a:lnTo>
                    <a:pt x="308" y="757"/>
                  </a:lnTo>
                  <a:lnTo>
                    <a:pt x="308" y="758"/>
                  </a:lnTo>
                  <a:lnTo>
                    <a:pt x="302" y="758"/>
                  </a:lnTo>
                  <a:lnTo>
                    <a:pt x="302" y="757"/>
                  </a:lnTo>
                  <a:close/>
                  <a:moveTo>
                    <a:pt x="312" y="757"/>
                  </a:moveTo>
                  <a:lnTo>
                    <a:pt x="318" y="757"/>
                  </a:lnTo>
                  <a:lnTo>
                    <a:pt x="318" y="758"/>
                  </a:lnTo>
                  <a:lnTo>
                    <a:pt x="312" y="758"/>
                  </a:lnTo>
                  <a:lnTo>
                    <a:pt x="312" y="757"/>
                  </a:lnTo>
                  <a:close/>
                  <a:moveTo>
                    <a:pt x="322" y="757"/>
                  </a:moveTo>
                  <a:lnTo>
                    <a:pt x="327" y="757"/>
                  </a:lnTo>
                  <a:lnTo>
                    <a:pt x="327" y="758"/>
                  </a:lnTo>
                  <a:lnTo>
                    <a:pt x="322" y="758"/>
                  </a:lnTo>
                  <a:lnTo>
                    <a:pt x="322" y="757"/>
                  </a:lnTo>
                  <a:close/>
                  <a:moveTo>
                    <a:pt x="332" y="757"/>
                  </a:moveTo>
                  <a:lnTo>
                    <a:pt x="337" y="757"/>
                  </a:lnTo>
                  <a:lnTo>
                    <a:pt x="337" y="758"/>
                  </a:lnTo>
                  <a:lnTo>
                    <a:pt x="332" y="758"/>
                  </a:lnTo>
                  <a:lnTo>
                    <a:pt x="332" y="757"/>
                  </a:lnTo>
                  <a:close/>
                  <a:moveTo>
                    <a:pt x="341" y="757"/>
                  </a:moveTo>
                  <a:lnTo>
                    <a:pt x="347" y="757"/>
                  </a:lnTo>
                  <a:lnTo>
                    <a:pt x="347" y="758"/>
                  </a:lnTo>
                  <a:lnTo>
                    <a:pt x="341" y="758"/>
                  </a:lnTo>
                  <a:lnTo>
                    <a:pt x="341" y="757"/>
                  </a:lnTo>
                  <a:close/>
                  <a:moveTo>
                    <a:pt x="351" y="757"/>
                  </a:moveTo>
                  <a:lnTo>
                    <a:pt x="357" y="757"/>
                  </a:lnTo>
                  <a:lnTo>
                    <a:pt x="357" y="758"/>
                  </a:lnTo>
                  <a:lnTo>
                    <a:pt x="351" y="758"/>
                  </a:lnTo>
                  <a:lnTo>
                    <a:pt x="351" y="757"/>
                  </a:lnTo>
                  <a:close/>
                  <a:moveTo>
                    <a:pt x="361" y="757"/>
                  </a:moveTo>
                  <a:lnTo>
                    <a:pt x="366" y="757"/>
                  </a:lnTo>
                  <a:lnTo>
                    <a:pt x="366" y="758"/>
                  </a:lnTo>
                  <a:lnTo>
                    <a:pt x="361" y="758"/>
                  </a:lnTo>
                  <a:lnTo>
                    <a:pt x="361" y="757"/>
                  </a:lnTo>
                  <a:close/>
                  <a:moveTo>
                    <a:pt x="371" y="757"/>
                  </a:moveTo>
                  <a:lnTo>
                    <a:pt x="376" y="757"/>
                  </a:lnTo>
                  <a:lnTo>
                    <a:pt x="376" y="758"/>
                  </a:lnTo>
                  <a:lnTo>
                    <a:pt x="371" y="758"/>
                  </a:lnTo>
                  <a:lnTo>
                    <a:pt x="371" y="757"/>
                  </a:lnTo>
                  <a:close/>
                  <a:moveTo>
                    <a:pt x="380" y="757"/>
                  </a:moveTo>
                  <a:lnTo>
                    <a:pt x="386" y="757"/>
                  </a:lnTo>
                  <a:lnTo>
                    <a:pt x="386" y="758"/>
                  </a:lnTo>
                  <a:lnTo>
                    <a:pt x="380" y="758"/>
                  </a:lnTo>
                  <a:lnTo>
                    <a:pt x="380" y="757"/>
                  </a:lnTo>
                  <a:close/>
                  <a:moveTo>
                    <a:pt x="390" y="757"/>
                  </a:moveTo>
                  <a:lnTo>
                    <a:pt x="396" y="757"/>
                  </a:lnTo>
                  <a:lnTo>
                    <a:pt x="396" y="758"/>
                  </a:lnTo>
                  <a:lnTo>
                    <a:pt x="390" y="758"/>
                  </a:lnTo>
                  <a:lnTo>
                    <a:pt x="390" y="757"/>
                  </a:lnTo>
                  <a:close/>
                  <a:moveTo>
                    <a:pt x="400" y="757"/>
                  </a:moveTo>
                  <a:lnTo>
                    <a:pt x="405" y="757"/>
                  </a:lnTo>
                  <a:lnTo>
                    <a:pt x="405" y="758"/>
                  </a:lnTo>
                  <a:lnTo>
                    <a:pt x="400" y="758"/>
                  </a:lnTo>
                  <a:lnTo>
                    <a:pt x="400" y="757"/>
                  </a:lnTo>
                  <a:close/>
                  <a:moveTo>
                    <a:pt x="410" y="757"/>
                  </a:moveTo>
                  <a:lnTo>
                    <a:pt x="415" y="757"/>
                  </a:lnTo>
                  <a:lnTo>
                    <a:pt x="415" y="758"/>
                  </a:lnTo>
                  <a:lnTo>
                    <a:pt x="410" y="758"/>
                  </a:lnTo>
                  <a:lnTo>
                    <a:pt x="410" y="757"/>
                  </a:lnTo>
                  <a:close/>
                  <a:moveTo>
                    <a:pt x="419" y="757"/>
                  </a:moveTo>
                  <a:lnTo>
                    <a:pt x="425" y="757"/>
                  </a:lnTo>
                  <a:lnTo>
                    <a:pt x="425" y="758"/>
                  </a:lnTo>
                  <a:lnTo>
                    <a:pt x="419" y="758"/>
                  </a:lnTo>
                  <a:lnTo>
                    <a:pt x="419" y="757"/>
                  </a:lnTo>
                  <a:close/>
                  <a:moveTo>
                    <a:pt x="429" y="757"/>
                  </a:moveTo>
                  <a:lnTo>
                    <a:pt x="435" y="757"/>
                  </a:lnTo>
                  <a:lnTo>
                    <a:pt x="435" y="758"/>
                  </a:lnTo>
                  <a:lnTo>
                    <a:pt x="429" y="758"/>
                  </a:lnTo>
                  <a:lnTo>
                    <a:pt x="429" y="757"/>
                  </a:lnTo>
                  <a:close/>
                  <a:moveTo>
                    <a:pt x="439" y="757"/>
                  </a:moveTo>
                  <a:lnTo>
                    <a:pt x="444" y="757"/>
                  </a:lnTo>
                  <a:lnTo>
                    <a:pt x="444" y="758"/>
                  </a:lnTo>
                  <a:lnTo>
                    <a:pt x="439" y="758"/>
                  </a:lnTo>
                  <a:lnTo>
                    <a:pt x="439" y="757"/>
                  </a:lnTo>
                  <a:close/>
                  <a:moveTo>
                    <a:pt x="449" y="757"/>
                  </a:moveTo>
                  <a:lnTo>
                    <a:pt x="454" y="757"/>
                  </a:lnTo>
                  <a:lnTo>
                    <a:pt x="454" y="758"/>
                  </a:lnTo>
                  <a:lnTo>
                    <a:pt x="449" y="758"/>
                  </a:lnTo>
                  <a:lnTo>
                    <a:pt x="449" y="757"/>
                  </a:lnTo>
                  <a:close/>
                  <a:moveTo>
                    <a:pt x="458" y="757"/>
                  </a:moveTo>
                  <a:lnTo>
                    <a:pt x="464" y="757"/>
                  </a:lnTo>
                  <a:lnTo>
                    <a:pt x="464" y="758"/>
                  </a:lnTo>
                  <a:lnTo>
                    <a:pt x="458" y="758"/>
                  </a:lnTo>
                  <a:lnTo>
                    <a:pt x="458" y="757"/>
                  </a:lnTo>
                  <a:close/>
                  <a:moveTo>
                    <a:pt x="468" y="757"/>
                  </a:moveTo>
                  <a:lnTo>
                    <a:pt x="474" y="757"/>
                  </a:lnTo>
                  <a:lnTo>
                    <a:pt x="474" y="758"/>
                  </a:lnTo>
                  <a:lnTo>
                    <a:pt x="468" y="758"/>
                  </a:lnTo>
                  <a:lnTo>
                    <a:pt x="468" y="757"/>
                  </a:lnTo>
                  <a:close/>
                  <a:moveTo>
                    <a:pt x="478" y="757"/>
                  </a:moveTo>
                  <a:lnTo>
                    <a:pt x="483" y="757"/>
                  </a:lnTo>
                  <a:lnTo>
                    <a:pt x="483" y="758"/>
                  </a:lnTo>
                  <a:lnTo>
                    <a:pt x="478" y="758"/>
                  </a:lnTo>
                  <a:lnTo>
                    <a:pt x="478" y="757"/>
                  </a:lnTo>
                  <a:close/>
                  <a:moveTo>
                    <a:pt x="488" y="757"/>
                  </a:moveTo>
                  <a:lnTo>
                    <a:pt x="493" y="757"/>
                  </a:lnTo>
                  <a:lnTo>
                    <a:pt x="493" y="758"/>
                  </a:lnTo>
                  <a:lnTo>
                    <a:pt x="488" y="758"/>
                  </a:lnTo>
                  <a:lnTo>
                    <a:pt x="488" y="757"/>
                  </a:lnTo>
                  <a:close/>
                  <a:moveTo>
                    <a:pt x="497" y="757"/>
                  </a:moveTo>
                  <a:lnTo>
                    <a:pt x="503" y="757"/>
                  </a:lnTo>
                  <a:lnTo>
                    <a:pt x="503" y="758"/>
                  </a:lnTo>
                  <a:lnTo>
                    <a:pt x="497" y="758"/>
                  </a:lnTo>
                  <a:lnTo>
                    <a:pt x="497" y="757"/>
                  </a:lnTo>
                  <a:close/>
                  <a:moveTo>
                    <a:pt x="507" y="757"/>
                  </a:moveTo>
                  <a:lnTo>
                    <a:pt x="513" y="757"/>
                  </a:lnTo>
                  <a:lnTo>
                    <a:pt x="513" y="758"/>
                  </a:lnTo>
                  <a:lnTo>
                    <a:pt x="507" y="758"/>
                  </a:lnTo>
                  <a:lnTo>
                    <a:pt x="507" y="757"/>
                  </a:lnTo>
                  <a:close/>
                  <a:moveTo>
                    <a:pt x="517" y="757"/>
                  </a:moveTo>
                  <a:lnTo>
                    <a:pt x="522" y="757"/>
                  </a:lnTo>
                  <a:lnTo>
                    <a:pt x="522" y="758"/>
                  </a:lnTo>
                  <a:lnTo>
                    <a:pt x="517" y="758"/>
                  </a:lnTo>
                  <a:lnTo>
                    <a:pt x="517" y="757"/>
                  </a:lnTo>
                  <a:close/>
                  <a:moveTo>
                    <a:pt x="527" y="757"/>
                  </a:moveTo>
                  <a:lnTo>
                    <a:pt x="532" y="757"/>
                  </a:lnTo>
                  <a:lnTo>
                    <a:pt x="532" y="758"/>
                  </a:lnTo>
                  <a:lnTo>
                    <a:pt x="527" y="758"/>
                  </a:lnTo>
                  <a:lnTo>
                    <a:pt x="527" y="757"/>
                  </a:lnTo>
                  <a:close/>
                  <a:moveTo>
                    <a:pt x="536" y="757"/>
                  </a:moveTo>
                  <a:lnTo>
                    <a:pt x="542" y="757"/>
                  </a:lnTo>
                  <a:lnTo>
                    <a:pt x="542" y="758"/>
                  </a:lnTo>
                  <a:lnTo>
                    <a:pt x="536" y="758"/>
                  </a:lnTo>
                  <a:lnTo>
                    <a:pt x="536" y="757"/>
                  </a:lnTo>
                  <a:close/>
                  <a:moveTo>
                    <a:pt x="546" y="757"/>
                  </a:moveTo>
                  <a:lnTo>
                    <a:pt x="552" y="757"/>
                  </a:lnTo>
                  <a:lnTo>
                    <a:pt x="552" y="758"/>
                  </a:lnTo>
                  <a:lnTo>
                    <a:pt x="546" y="758"/>
                  </a:lnTo>
                  <a:lnTo>
                    <a:pt x="546" y="757"/>
                  </a:lnTo>
                  <a:close/>
                  <a:moveTo>
                    <a:pt x="556" y="757"/>
                  </a:moveTo>
                  <a:lnTo>
                    <a:pt x="561" y="757"/>
                  </a:lnTo>
                  <a:lnTo>
                    <a:pt x="561" y="758"/>
                  </a:lnTo>
                  <a:lnTo>
                    <a:pt x="556" y="758"/>
                  </a:lnTo>
                  <a:lnTo>
                    <a:pt x="556" y="757"/>
                  </a:lnTo>
                  <a:close/>
                  <a:moveTo>
                    <a:pt x="566" y="757"/>
                  </a:moveTo>
                  <a:lnTo>
                    <a:pt x="571" y="757"/>
                  </a:lnTo>
                  <a:lnTo>
                    <a:pt x="571" y="758"/>
                  </a:lnTo>
                  <a:lnTo>
                    <a:pt x="566" y="758"/>
                  </a:lnTo>
                  <a:lnTo>
                    <a:pt x="566" y="757"/>
                  </a:lnTo>
                  <a:close/>
                  <a:moveTo>
                    <a:pt x="575" y="757"/>
                  </a:moveTo>
                  <a:lnTo>
                    <a:pt x="581" y="757"/>
                  </a:lnTo>
                  <a:lnTo>
                    <a:pt x="581" y="758"/>
                  </a:lnTo>
                  <a:lnTo>
                    <a:pt x="575" y="758"/>
                  </a:lnTo>
                  <a:lnTo>
                    <a:pt x="575" y="757"/>
                  </a:lnTo>
                  <a:close/>
                  <a:moveTo>
                    <a:pt x="585" y="757"/>
                  </a:moveTo>
                  <a:lnTo>
                    <a:pt x="591" y="757"/>
                  </a:lnTo>
                  <a:lnTo>
                    <a:pt x="591" y="758"/>
                  </a:lnTo>
                  <a:lnTo>
                    <a:pt x="585" y="758"/>
                  </a:lnTo>
                  <a:lnTo>
                    <a:pt x="585" y="757"/>
                  </a:lnTo>
                  <a:close/>
                  <a:moveTo>
                    <a:pt x="595" y="757"/>
                  </a:moveTo>
                  <a:lnTo>
                    <a:pt x="600" y="757"/>
                  </a:lnTo>
                  <a:lnTo>
                    <a:pt x="600" y="758"/>
                  </a:lnTo>
                  <a:lnTo>
                    <a:pt x="595" y="758"/>
                  </a:lnTo>
                  <a:lnTo>
                    <a:pt x="595" y="757"/>
                  </a:lnTo>
                  <a:close/>
                  <a:moveTo>
                    <a:pt x="605" y="757"/>
                  </a:moveTo>
                  <a:lnTo>
                    <a:pt x="610" y="757"/>
                  </a:lnTo>
                  <a:lnTo>
                    <a:pt x="610" y="758"/>
                  </a:lnTo>
                  <a:lnTo>
                    <a:pt x="605" y="758"/>
                  </a:lnTo>
                  <a:lnTo>
                    <a:pt x="605" y="757"/>
                  </a:lnTo>
                  <a:close/>
                  <a:moveTo>
                    <a:pt x="614" y="757"/>
                  </a:moveTo>
                  <a:lnTo>
                    <a:pt x="620" y="757"/>
                  </a:lnTo>
                  <a:lnTo>
                    <a:pt x="620" y="758"/>
                  </a:lnTo>
                  <a:lnTo>
                    <a:pt x="614" y="758"/>
                  </a:lnTo>
                  <a:lnTo>
                    <a:pt x="614" y="757"/>
                  </a:lnTo>
                  <a:close/>
                  <a:moveTo>
                    <a:pt x="624" y="757"/>
                  </a:moveTo>
                  <a:lnTo>
                    <a:pt x="630" y="757"/>
                  </a:lnTo>
                  <a:lnTo>
                    <a:pt x="630" y="758"/>
                  </a:lnTo>
                  <a:lnTo>
                    <a:pt x="624" y="758"/>
                  </a:lnTo>
                  <a:lnTo>
                    <a:pt x="624" y="757"/>
                  </a:lnTo>
                  <a:close/>
                  <a:moveTo>
                    <a:pt x="634" y="757"/>
                  </a:moveTo>
                  <a:lnTo>
                    <a:pt x="639" y="757"/>
                  </a:lnTo>
                  <a:lnTo>
                    <a:pt x="639" y="758"/>
                  </a:lnTo>
                  <a:lnTo>
                    <a:pt x="634" y="758"/>
                  </a:lnTo>
                  <a:lnTo>
                    <a:pt x="634" y="757"/>
                  </a:lnTo>
                  <a:close/>
                  <a:moveTo>
                    <a:pt x="644" y="757"/>
                  </a:moveTo>
                  <a:lnTo>
                    <a:pt x="649" y="757"/>
                  </a:lnTo>
                  <a:lnTo>
                    <a:pt x="649" y="758"/>
                  </a:lnTo>
                  <a:lnTo>
                    <a:pt x="644" y="758"/>
                  </a:lnTo>
                  <a:lnTo>
                    <a:pt x="644" y="757"/>
                  </a:lnTo>
                  <a:close/>
                  <a:moveTo>
                    <a:pt x="653" y="757"/>
                  </a:moveTo>
                  <a:lnTo>
                    <a:pt x="659" y="757"/>
                  </a:lnTo>
                  <a:lnTo>
                    <a:pt x="659" y="758"/>
                  </a:lnTo>
                  <a:lnTo>
                    <a:pt x="653" y="758"/>
                  </a:lnTo>
                  <a:lnTo>
                    <a:pt x="653" y="757"/>
                  </a:lnTo>
                  <a:close/>
                  <a:moveTo>
                    <a:pt x="663" y="757"/>
                  </a:moveTo>
                  <a:lnTo>
                    <a:pt x="669" y="757"/>
                  </a:lnTo>
                  <a:lnTo>
                    <a:pt x="669" y="758"/>
                  </a:lnTo>
                  <a:lnTo>
                    <a:pt x="663" y="758"/>
                  </a:lnTo>
                  <a:lnTo>
                    <a:pt x="663" y="757"/>
                  </a:lnTo>
                  <a:close/>
                  <a:moveTo>
                    <a:pt x="673" y="757"/>
                  </a:moveTo>
                  <a:lnTo>
                    <a:pt x="678" y="757"/>
                  </a:lnTo>
                  <a:lnTo>
                    <a:pt x="678" y="758"/>
                  </a:lnTo>
                  <a:lnTo>
                    <a:pt x="673" y="758"/>
                  </a:lnTo>
                  <a:lnTo>
                    <a:pt x="673" y="757"/>
                  </a:lnTo>
                  <a:close/>
                  <a:moveTo>
                    <a:pt x="683" y="757"/>
                  </a:moveTo>
                  <a:lnTo>
                    <a:pt x="688" y="757"/>
                  </a:lnTo>
                  <a:lnTo>
                    <a:pt x="688" y="758"/>
                  </a:lnTo>
                  <a:lnTo>
                    <a:pt x="683" y="758"/>
                  </a:lnTo>
                  <a:lnTo>
                    <a:pt x="683" y="757"/>
                  </a:lnTo>
                  <a:close/>
                  <a:moveTo>
                    <a:pt x="692" y="757"/>
                  </a:moveTo>
                  <a:lnTo>
                    <a:pt x="698" y="757"/>
                  </a:lnTo>
                  <a:lnTo>
                    <a:pt x="698" y="758"/>
                  </a:lnTo>
                  <a:lnTo>
                    <a:pt x="692" y="758"/>
                  </a:lnTo>
                  <a:lnTo>
                    <a:pt x="692" y="757"/>
                  </a:lnTo>
                  <a:close/>
                  <a:moveTo>
                    <a:pt x="702" y="757"/>
                  </a:moveTo>
                  <a:lnTo>
                    <a:pt x="708" y="757"/>
                  </a:lnTo>
                  <a:lnTo>
                    <a:pt x="708" y="758"/>
                  </a:lnTo>
                  <a:lnTo>
                    <a:pt x="702" y="758"/>
                  </a:lnTo>
                  <a:lnTo>
                    <a:pt x="702" y="757"/>
                  </a:lnTo>
                  <a:close/>
                  <a:moveTo>
                    <a:pt x="712" y="757"/>
                  </a:moveTo>
                  <a:lnTo>
                    <a:pt x="717" y="757"/>
                  </a:lnTo>
                  <a:lnTo>
                    <a:pt x="717" y="758"/>
                  </a:lnTo>
                  <a:lnTo>
                    <a:pt x="712" y="758"/>
                  </a:lnTo>
                  <a:lnTo>
                    <a:pt x="712" y="757"/>
                  </a:lnTo>
                  <a:close/>
                  <a:moveTo>
                    <a:pt x="722" y="757"/>
                  </a:moveTo>
                  <a:lnTo>
                    <a:pt x="727" y="757"/>
                  </a:lnTo>
                  <a:lnTo>
                    <a:pt x="727" y="758"/>
                  </a:lnTo>
                  <a:lnTo>
                    <a:pt x="722" y="758"/>
                  </a:lnTo>
                  <a:lnTo>
                    <a:pt x="722" y="757"/>
                  </a:lnTo>
                  <a:close/>
                  <a:moveTo>
                    <a:pt x="731" y="757"/>
                  </a:moveTo>
                  <a:lnTo>
                    <a:pt x="737" y="757"/>
                  </a:lnTo>
                  <a:lnTo>
                    <a:pt x="737" y="758"/>
                  </a:lnTo>
                  <a:lnTo>
                    <a:pt x="731" y="758"/>
                  </a:lnTo>
                  <a:lnTo>
                    <a:pt x="731" y="757"/>
                  </a:lnTo>
                  <a:close/>
                  <a:moveTo>
                    <a:pt x="741" y="757"/>
                  </a:moveTo>
                  <a:lnTo>
                    <a:pt x="747" y="757"/>
                  </a:lnTo>
                  <a:lnTo>
                    <a:pt x="747" y="758"/>
                  </a:lnTo>
                  <a:lnTo>
                    <a:pt x="741" y="758"/>
                  </a:lnTo>
                  <a:lnTo>
                    <a:pt x="741" y="757"/>
                  </a:lnTo>
                  <a:close/>
                  <a:moveTo>
                    <a:pt x="751" y="757"/>
                  </a:moveTo>
                  <a:lnTo>
                    <a:pt x="756" y="757"/>
                  </a:lnTo>
                  <a:lnTo>
                    <a:pt x="756" y="758"/>
                  </a:lnTo>
                  <a:lnTo>
                    <a:pt x="751" y="758"/>
                  </a:lnTo>
                  <a:lnTo>
                    <a:pt x="751" y="757"/>
                  </a:lnTo>
                  <a:close/>
                  <a:moveTo>
                    <a:pt x="761" y="757"/>
                  </a:moveTo>
                  <a:lnTo>
                    <a:pt x="766" y="757"/>
                  </a:lnTo>
                  <a:lnTo>
                    <a:pt x="766" y="758"/>
                  </a:lnTo>
                  <a:lnTo>
                    <a:pt x="761" y="758"/>
                  </a:lnTo>
                  <a:lnTo>
                    <a:pt x="761" y="757"/>
                  </a:lnTo>
                  <a:close/>
                  <a:moveTo>
                    <a:pt x="770" y="757"/>
                  </a:moveTo>
                  <a:lnTo>
                    <a:pt x="776" y="757"/>
                  </a:lnTo>
                  <a:lnTo>
                    <a:pt x="776" y="758"/>
                  </a:lnTo>
                  <a:lnTo>
                    <a:pt x="770" y="758"/>
                  </a:lnTo>
                  <a:lnTo>
                    <a:pt x="770" y="757"/>
                  </a:lnTo>
                  <a:close/>
                  <a:moveTo>
                    <a:pt x="780" y="757"/>
                  </a:moveTo>
                  <a:lnTo>
                    <a:pt x="786" y="757"/>
                  </a:lnTo>
                  <a:lnTo>
                    <a:pt x="786" y="758"/>
                  </a:lnTo>
                  <a:lnTo>
                    <a:pt x="780" y="758"/>
                  </a:lnTo>
                  <a:lnTo>
                    <a:pt x="780" y="757"/>
                  </a:lnTo>
                  <a:close/>
                  <a:moveTo>
                    <a:pt x="790" y="757"/>
                  </a:moveTo>
                  <a:lnTo>
                    <a:pt x="795" y="757"/>
                  </a:lnTo>
                  <a:lnTo>
                    <a:pt x="795" y="758"/>
                  </a:lnTo>
                  <a:lnTo>
                    <a:pt x="790" y="758"/>
                  </a:lnTo>
                  <a:lnTo>
                    <a:pt x="790" y="757"/>
                  </a:lnTo>
                  <a:close/>
                  <a:moveTo>
                    <a:pt x="799" y="757"/>
                  </a:moveTo>
                  <a:lnTo>
                    <a:pt x="805" y="757"/>
                  </a:lnTo>
                  <a:lnTo>
                    <a:pt x="805" y="758"/>
                  </a:lnTo>
                  <a:lnTo>
                    <a:pt x="799" y="758"/>
                  </a:lnTo>
                  <a:lnTo>
                    <a:pt x="799" y="757"/>
                  </a:lnTo>
                  <a:close/>
                  <a:moveTo>
                    <a:pt x="809" y="757"/>
                  </a:moveTo>
                  <a:lnTo>
                    <a:pt x="815" y="757"/>
                  </a:lnTo>
                  <a:lnTo>
                    <a:pt x="815" y="758"/>
                  </a:lnTo>
                  <a:lnTo>
                    <a:pt x="809" y="758"/>
                  </a:lnTo>
                  <a:lnTo>
                    <a:pt x="809" y="757"/>
                  </a:lnTo>
                  <a:close/>
                  <a:moveTo>
                    <a:pt x="819" y="757"/>
                  </a:moveTo>
                  <a:lnTo>
                    <a:pt x="825" y="757"/>
                  </a:lnTo>
                  <a:lnTo>
                    <a:pt x="825" y="758"/>
                  </a:lnTo>
                  <a:lnTo>
                    <a:pt x="819" y="758"/>
                  </a:lnTo>
                  <a:lnTo>
                    <a:pt x="819" y="757"/>
                  </a:lnTo>
                  <a:close/>
                  <a:moveTo>
                    <a:pt x="829" y="757"/>
                  </a:moveTo>
                  <a:lnTo>
                    <a:pt x="834" y="757"/>
                  </a:lnTo>
                  <a:lnTo>
                    <a:pt x="834" y="758"/>
                  </a:lnTo>
                  <a:lnTo>
                    <a:pt x="829" y="758"/>
                  </a:lnTo>
                  <a:lnTo>
                    <a:pt x="829" y="757"/>
                  </a:lnTo>
                  <a:close/>
                  <a:moveTo>
                    <a:pt x="838" y="757"/>
                  </a:moveTo>
                  <a:lnTo>
                    <a:pt x="844" y="757"/>
                  </a:lnTo>
                  <a:lnTo>
                    <a:pt x="844" y="758"/>
                  </a:lnTo>
                  <a:lnTo>
                    <a:pt x="838" y="758"/>
                  </a:lnTo>
                  <a:lnTo>
                    <a:pt x="838" y="757"/>
                  </a:lnTo>
                  <a:close/>
                  <a:moveTo>
                    <a:pt x="848" y="757"/>
                  </a:moveTo>
                  <a:lnTo>
                    <a:pt x="854" y="757"/>
                  </a:lnTo>
                  <a:lnTo>
                    <a:pt x="854" y="758"/>
                  </a:lnTo>
                  <a:lnTo>
                    <a:pt x="848" y="758"/>
                  </a:lnTo>
                  <a:lnTo>
                    <a:pt x="848" y="757"/>
                  </a:lnTo>
                  <a:close/>
                  <a:moveTo>
                    <a:pt x="858" y="757"/>
                  </a:moveTo>
                  <a:lnTo>
                    <a:pt x="864" y="757"/>
                  </a:lnTo>
                  <a:lnTo>
                    <a:pt x="864" y="758"/>
                  </a:lnTo>
                  <a:lnTo>
                    <a:pt x="858" y="758"/>
                  </a:lnTo>
                  <a:lnTo>
                    <a:pt x="858" y="757"/>
                  </a:lnTo>
                  <a:close/>
                  <a:moveTo>
                    <a:pt x="868" y="757"/>
                  </a:moveTo>
                  <a:lnTo>
                    <a:pt x="873" y="757"/>
                  </a:lnTo>
                  <a:lnTo>
                    <a:pt x="873" y="758"/>
                  </a:lnTo>
                  <a:lnTo>
                    <a:pt x="868" y="758"/>
                  </a:lnTo>
                  <a:lnTo>
                    <a:pt x="868" y="757"/>
                  </a:lnTo>
                  <a:close/>
                  <a:moveTo>
                    <a:pt x="877" y="757"/>
                  </a:moveTo>
                  <a:lnTo>
                    <a:pt x="883" y="757"/>
                  </a:lnTo>
                  <a:lnTo>
                    <a:pt x="883" y="758"/>
                  </a:lnTo>
                  <a:lnTo>
                    <a:pt x="877" y="758"/>
                  </a:lnTo>
                  <a:lnTo>
                    <a:pt x="877" y="757"/>
                  </a:lnTo>
                  <a:close/>
                  <a:moveTo>
                    <a:pt x="887" y="757"/>
                  </a:moveTo>
                  <a:lnTo>
                    <a:pt x="893" y="757"/>
                  </a:lnTo>
                  <a:lnTo>
                    <a:pt x="893" y="758"/>
                  </a:lnTo>
                  <a:lnTo>
                    <a:pt x="887" y="758"/>
                  </a:lnTo>
                  <a:lnTo>
                    <a:pt x="887" y="757"/>
                  </a:lnTo>
                  <a:close/>
                  <a:moveTo>
                    <a:pt x="897" y="757"/>
                  </a:moveTo>
                  <a:lnTo>
                    <a:pt x="903" y="757"/>
                  </a:lnTo>
                  <a:lnTo>
                    <a:pt x="903" y="758"/>
                  </a:lnTo>
                  <a:lnTo>
                    <a:pt x="897" y="758"/>
                  </a:lnTo>
                  <a:lnTo>
                    <a:pt x="897" y="757"/>
                  </a:lnTo>
                  <a:close/>
                  <a:moveTo>
                    <a:pt x="907" y="757"/>
                  </a:moveTo>
                  <a:lnTo>
                    <a:pt x="912" y="757"/>
                  </a:lnTo>
                  <a:lnTo>
                    <a:pt x="912" y="758"/>
                  </a:lnTo>
                  <a:lnTo>
                    <a:pt x="907" y="758"/>
                  </a:lnTo>
                  <a:lnTo>
                    <a:pt x="907" y="757"/>
                  </a:lnTo>
                  <a:close/>
                  <a:moveTo>
                    <a:pt x="916" y="757"/>
                  </a:moveTo>
                  <a:lnTo>
                    <a:pt x="922" y="757"/>
                  </a:lnTo>
                  <a:lnTo>
                    <a:pt x="922" y="758"/>
                  </a:lnTo>
                  <a:lnTo>
                    <a:pt x="916" y="758"/>
                  </a:lnTo>
                  <a:lnTo>
                    <a:pt x="916" y="757"/>
                  </a:lnTo>
                  <a:close/>
                  <a:moveTo>
                    <a:pt x="926" y="757"/>
                  </a:moveTo>
                  <a:lnTo>
                    <a:pt x="932" y="757"/>
                  </a:lnTo>
                  <a:lnTo>
                    <a:pt x="932" y="758"/>
                  </a:lnTo>
                  <a:lnTo>
                    <a:pt x="926" y="758"/>
                  </a:lnTo>
                  <a:lnTo>
                    <a:pt x="926" y="757"/>
                  </a:lnTo>
                  <a:close/>
                  <a:moveTo>
                    <a:pt x="936" y="757"/>
                  </a:moveTo>
                  <a:lnTo>
                    <a:pt x="942" y="757"/>
                  </a:lnTo>
                  <a:lnTo>
                    <a:pt x="942" y="758"/>
                  </a:lnTo>
                  <a:lnTo>
                    <a:pt x="936" y="758"/>
                  </a:lnTo>
                  <a:lnTo>
                    <a:pt x="936" y="757"/>
                  </a:lnTo>
                  <a:close/>
                  <a:moveTo>
                    <a:pt x="946" y="757"/>
                  </a:moveTo>
                  <a:lnTo>
                    <a:pt x="951" y="757"/>
                  </a:lnTo>
                  <a:lnTo>
                    <a:pt x="951" y="758"/>
                  </a:lnTo>
                  <a:lnTo>
                    <a:pt x="946" y="758"/>
                  </a:lnTo>
                  <a:lnTo>
                    <a:pt x="946" y="757"/>
                  </a:lnTo>
                  <a:close/>
                  <a:moveTo>
                    <a:pt x="955" y="757"/>
                  </a:moveTo>
                  <a:lnTo>
                    <a:pt x="961" y="757"/>
                  </a:lnTo>
                  <a:lnTo>
                    <a:pt x="961" y="758"/>
                  </a:lnTo>
                  <a:lnTo>
                    <a:pt x="955" y="758"/>
                  </a:lnTo>
                  <a:lnTo>
                    <a:pt x="955" y="757"/>
                  </a:lnTo>
                  <a:close/>
                  <a:moveTo>
                    <a:pt x="965" y="757"/>
                  </a:moveTo>
                  <a:lnTo>
                    <a:pt x="971" y="757"/>
                  </a:lnTo>
                  <a:lnTo>
                    <a:pt x="971" y="758"/>
                  </a:lnTo>
                  <a:lnTo>
                    <a:pt x="965" y="758"/>
                  </a:lnTo>
                  <a:lnTo>
                    <a:pt x="965" y="757"/>
                  </a:lnTo>
                  <a:close/>
                  <a:moveTo>
                    <a:pt x="975" y="757"/>
                  </a:moveTo>
                  <a:lnTo>
                    <a:pt x="981" y="757"/>
                  </a:lnTo>
                  <a:lnTo>
                    <a:pt x="981" y="758"/>
                  </a:lnTo>
                  <a:lnTo>
                    <a:pt x="975" y="758"/>
                  </a:lnTo>
                  <a:lnTo>
                    <a:pt x="975" y="757"/>
                  </a:lnTo>
                  <a:close/>
                  <a:moveTo>
                    <a:pt x="985" y="757"/>
                  </a:moveTo>
                  <a:lnTo>
                    <a:pt x="990" y="757"/>
                  </a:lnTo>
                  <a:lnTo>
                    <a:pt x="990" y="758"/>
                  </a:lnTo>
                  <a:lnTo>
                    <a:pt x="985" y="758"/>
                  </a:lnTo>
                  <a:lnTo>
                    <a:pt x="985" y="757"/>
                  </a:lnTo>
                  <a:close/>
                  <a:moveTo>
                    <a:pt x="994" y="757"/>
                  </a:moveTo>
                  <a:lnTo>
                    <a:pt x="1000" y="757"/>
                  </a:lnTo>
                  <a:lnTo>
                    <a:pt x="1000" y="758"/>
                  </a:lnTo>
                  <a:lnTo>
                    <a:pt x="994" y="758"/>
                  </a:lnTo>
                  <a:lnTo>
                    <a:pt x="994" y="757"/>
                  </a:lnTo>
                  <a:close/>
                  <a:moveTo>
                    <a:pt x="1004" y="757"/>
                  </a:moveTo>
                  <a:lnTo>
                    <a:pt x="1010" y="757"/>
                  </a:lnTo>
                  <a:lnTo>
                    <a:pt x="1010" y="758"/>
                  </a:lnTo>
                  <a:lnTo>
                    <a:pt x="1004" y="758"/>
                  </a:lnTo>
                  <a:lnTo>
                    <a:pt x="1004" y="757"/>
                  </a:lnTo>
                  <a:close/>
                  <a:moveTo>
                    <a:pt x="1014" y="757"/>
                  </a:moveTo>
                  <a:lnTo>
                    <a:pt x="1020" y="757"/>
                  </a:lnTo>
                  <a:lnTo>
                    <a:pt x="1020" y="758"/>
                  </a:lnTo>
                  <a:lnTo>
                    <a:pt x="1014" y="758"/>
                  </a:lnTo>
                  <a:lnTo>
                    <a:pt x="1014" y="757"/>
                  </a:lnTo>
                  <a:close/>
                  <a:moveTo>
                    <a:pt x="1024" y="757"/>
                  </a:moveTo>
                  <a:lnTo>
                    <a:pt x="1029" y="757"/>
                  </a:lnTo>
                  <a:lnTo>
                    <a:pt x="1029" y="758"/>
                  </a:lnTo>
                  <a:lnTo>
                    <a:pt x="1024" y="758"/>
                  </a:lnTo>
                  <a:lnTo>
                    <a:pt x="1024" y="757"/>
                  </a:lnTo>
                  <a:close/>
                  <a:moveTo>
                    <a:pt x="1033" y="757"/>
                  </a:moveTo>
                  <a:lnTo>
                    <a:pt x="1039" y="757"/>
                  </a:lnTo>
                  <a:lnTo>
                    <a:pt x="1039" y="758"/>
                  </a:lnTo>
                  <a:lnTo>
                    <a:pt x="1033" y="758"/>
                  </a:lnTo>
                  <a:lnTo>
                    <a:pt x="1033" y="757"/>
                  </a:lnTo>
                  <a:close/>
                  <a:moveTo>
                    <a:pt x="1043" y="757"/>
                  </a:moveTo>
                  <a:lnTo>
                    <a:pt x="1049" y="757"/>
                  </a:lnTo>
                  <a:lnTo>
                    <a:pt x="1049" y="758"/>
                  </a:lnTo>
                  <a:lnTo>
                    <a:pt x="1043" y="758"/>
                  </a:lnTo>
                  <a:lnTo>
                    <a:pt x="1043" y="757"/>
                  </a:lnTo>
                  <a:close/>
                  <a:moveTo>
                    <a:pt x="1053" y="757"/>
                  </a:moveTo>
                  <a:lnTo>
                    <a:pt x="1058" y="757"/>
                  </a:lnTo>
                  <a:lnTo>
                    <a:pt x="1058" y="758"/>
                  </a:lnTo>
                  <a:lnTo>
                    <a:pt x="1053" y="758"/>
                  </a:lnTo>
                  <a:lnTo>
                    <a:pt x="1053" y="757"/>
                  </a:lnTo>
                  <a:close/>
                  <a:moveTo>
                    <a:pt x="1063" y="757"/>
                  </a:moveTo>
                  <a:lnTo>
                    <a:pt x="1068" y="757"/>
                  </a:lnTo>
                  <a:lnTo>
                    <a:pt x="1068" y="758"/>
                  </a:lnTo>
                  <a:lnTo>
                    <a:pt x="1063" y="758"/>
                  </a:lnTo>
                  <a:lnTo>
                    <a:pt x="1063" y="757"/>
                  </a:lnTo>
                  <a:close/>
                  <a:moveTo>
                    <a:pt x="1072" y="757"/>
                  </a:moveTo>
                  <a:lnTo>
                    <a:pt x="1078" y="757"/>
                  </a:lnTo>
                  <a:lnTo>
                    <a:pt x="1078" y="758"/>
                  </a:lnTo>
                  <a:lnTo>
                    <a:pt x="1072" y="758"/>
                  </a:lnTo>
                  <a:lnTo>
                    <a:pt x="1072" y="757"/>
                  </a:lnTo>
                  <a:close/>
                  <a:moveTo>
                    <a:pt x="1082" y="757"/>
                  </a:moveTo>
                  <a:lnTo>
                    <a:pt x="1088" y="757"/>
                  </a:lnTo>
                  <a:lnTo>
                    <a:pt x="1088" y="758"/>
                  </a:lnTo>
                  <a:lnTo>
                    <a:pt x="1082" y="758"/>
                  </a:lnTo>
                  <a:lnTo>
                    <a:pt x="1082" y="757"/>
                  </a:lnTo>
                  <a:close/>
                  <a:moveTo>
                    <a:pt x="1092" y="757"/>
                  </a:moveTo>
                  <a:lnTo>
                    <a:pt x="1097" y="757"/>
                  </a:lnTo>
                  <a:lnTo>
                    <a:pt x="1097" y="758"/>
                  </a:lnTo>
                  <a:lnTo>
                    <a:pt x="1092" y="758"/>
                  </a:lnTo>
                  <a:lnTo>
                    <a:pt x="1092" y="757"/>
                  </a:lnTo>
                  <a:close/>
                  <a:moveTo>
                    <a:pt x="1102" y="757"/>
                  </a:moveTo>
                  <a:lnTo>
                    <a:pt x="1107" y="757"/>
                  </a:lnTo>
                  <a:lnTo>
                    <a:pt x="1107" y="758"/>
                  </a:lnTo>
                  <a:lnTo>
                    <a:pt x="1102" y="758"/>
                  </a:lnTo>
                  <a:lnTo>
                    <a:pt x="1102" y="757"/>
                  </a:lnTo>
                  <a:close/>
                  <a:moveTo>
                    <a:pt x="1111" y="757"/>
                  </a:moveTo>
                  <a:lnTo>
                    <a:pt x="1117" y="757"/>
                  </a:lnTo>
                  <a:lnTo>
                    <a:pt x="1117" y="758"/>
                  </a:lnTo>
                  <a:lnTo>
                    <a:pt x="1111" y="758"/>
                  </a:lnTo>
                  <a:lnTo>
                    <a:pt x="1111" y="757"/>
                  </a:lnTo>
                  <a:close/>
                  <a:moveTo>
                    <a:pt x="1121" y="757"/>
                  </a:moveTo>
                  <a:lnTo>
                    <a:pt x="1127" y="757"/>
                  </a:lnTo>
                  <a:lnTo>
                    <a:pt x="1127" y="758"/>
                  </a:lnTo>
                  <a:lnTo>
                    <a:pt x="1121" y="758"/>
                  </a:lnTo>
                  <a:lnTo>
                    <a:pt x="1121" y="757"/>
                  </a:lnTo>
                  <a:close/>
                  <a:moveTo>
                    <a:pt x="1131" y="757"/>
                  </a:moveTo>
                  <a:lnTo>
                    <a:pt x="1136" y="757"/>
                  </a:lnTo>
                  <a:lnTo>
                    <a:pt x="1136" y="758"/>
                  </a:lnTo>
                  <a:lnTo>
                    <a:pt x="1131" y="758"/>
                  </a:lnTo>
                  <a:lnTo>
                    <a:pt x="1131" y="757"/>
                  </a:lnTo>
                  <a:close/>
                  <a:moveTo>
                    <a:pt x="1141" y="757"/>
                  </a:moveTo>
                  <a:lnTo>
                    <a:pt x="1146" y="757"/>
                  </a:lnTo>
                  <a:lnTo>
                    <a:pt x="1146" y="758"/>
                  </a:lnTo>
                  <a:lnTo>
                    <a:pt x="1141" y="758"/>
                  </a:lnTo>
                  <a:lnTo>
                    <a:pt x="1141" y="757"/>
                  </a:lnTo>
                  <a:close/>
                  <a:moveTo>
                    <a:pt x="1150" y="757"/>
                  </a:moveTo>
                  <a:lnTo>
                    <a:pt x="1156" y="757"/>
                  </a:lnTo>
                  <a:lnTo>
                    <a:pt x="1156" y="758"/>
                  </a:lnTo>
                  <a:lnTo>
                    <a:pt x="1150" y="758"/>
                  </a:lnTo>
                  <a:lnTo>
                    <a:pt x="1150" y="757"/>
                  </a:lnTo>
                  <a:close/>
                  <a:moveTo>
                    <a:pt x="1160" y="757"/>
                  </a:moveTo>
                  <a:lnTo>
                    <a:pt x="1166" y="757"/>
                  </a:lnTo>
                  <a:lnTo>
                    <a:pt x="1166" y="758"/>
                  </a:lnTo>
                  <a:lnTo>
                    <a:pt x="1160" y="758"/>
                  </a:lnTo>
                  <a:lnTo>
                    <a:pt x="1160" y="757"/>
                  </a:lnTo>
                  <a:close/>
                  <a:moveTo>
                    <a:pt x="1170" y="757"/>
                  </a:moveTo>
                  <a:lnTo>
                    <a:pt x="1175" y="757"/>
                  </a:lnTo>
                  <a:lnTo>
                    <a:pt x="1175" y="758"/>
                  </a:lnTo>
                  <a:lnTo>
                    <a:pt x="1170" y="758"/>
                  </a:lnTo>
                  <a:lnTo>
                    <a:pt x="1170" y="757"/>
                  </a:lnTo>
                  <a:close/>
                  <a:moveTo>
                    <a:pt x="1180" y="757"/>
                  </a:moveTo>
                  <a:lnTo>
                    <a:pt x="1185" y="757"/>
                  </a:lnTo>
                  <a:lnTo>
                    <a:pt x="1185" y="758"/>
                  </a:lnTo>
                  <a:lnTo>
                    <a:pt x="1180" y="758"/>
                  </a:lnTo>
                  <a:lnTo>
                    <a:pt x="1180" y="757"/>
                  </a:lnTo>
                  <a:close/>
                  <a:moveTo>
                    <a:pt x="1189" y="757"/>
                  </a:moveTo>
                  <a:lnTo>
                    <a:pt x="1195" y="757"/>
                  </a:lnTo>
                  <a:lnTo>
                    <a:pt x="1195" y="758"/>
                  </a:lnTo>
                  <a:lnTo>
                    <a:pt x="1189" y="758"/>
                  </a:lnTo>
                  <a:lnTo>
                    <a:pt x="1189" y="757"/>
                  </a:lnTo>
                  <a:close/>
                  <a:moveTo>
                    <a:pt x="1199" y="757"/>
                  </a:moveTo>
                  <a:lnTo>
                    <a:pt x="1205" y="757"/>
                  </a:lnTo>
                  <a:lnTo>
                    <a:pt x="1205" y="758"/>
                  </a:lnTo>
                  <a:lnTo>
                    <a:pt x="1199" y="758"/>
                  </a:lnTo>
                  <a:lnTo>
                    <a:pt x="1199" y="757"/>
                  </a:lnTo>
                  <a:close/>
                  <a:moveTo>
                    <a:pt x="1209" y="757"/>
                  </a:moveTo>
                  <a:lnTo>
                    <a:pt x="1214" y="757"/>
                  </a:lnTo>
                  <a:lnTo>
                    <a:pt x="1214" y="758"/>
                  </a:lnTo>
                  <a:lnTo>
                    <a:pt x="1209" y="758"/>
                  </a:lnTo>
                  <a:lnTo>
                    <a:pt x="1209" y="757"/>
                  </a:lnTo>
                  <a:close/>
                  <a:moveTo>
                    <a:pt x="1219" y="757"/>
                  </a:moveTo>
                  <a:lnTo>
                    <a:pt x="1224" y="757"/>
                  </a:lnTo>
                  <a:lnTo>
                    <a:pt x="1224" y="758"/>
                  </a:lnTo>
                  <a:lnTo>
                    <a:pt x="1219" y="758"/>
                  </a:lnTo>
                  <a:lnTo>
                    <a:pt x="1219" y="757"/>
                  </a:lnTo>
                  <a:close/>
                  <a:moveTo>
                    <a:pt x="1228" y="757"/>
                  </a:moveTo>
                  <a:lnTo>
                    <a:pt x="1234" y="757"/>
                  </a:lnTo>
                  <a:lnTo>
                    <a:pt x="1234" y="758"/>
                  </a:lnTo>
                  <a:lnTo>
                    <a:pt x="1228" y="758"/>
                  </a:lnTo>
                  <a:lnTo>
                    <a:pt x="1228" y="757"/>
                  </a:lnTo>
                  <a:close/>
                  <a:moveTo>
                    <a:pt x="1238" y="757"/>
                  </a:moveTo>
                  <a:lnTo>
                    <a:pt x="1244" y="757"/>
                  </a:lnTo>
                  <a:lnTo>
                    <a:pt x="1244" y="758"/>
                  </a:lnTo>
                  <a:lnTo>
                    <a:pt x="1238" y="758"/>
                  </a:lnTo>
                  <a:lnTo>
                    <a:pt x="1238" y="757"/>
                  </a:lnTo>
                  <a:close/>
                  <a:moveTo>
                    <a:pt x="1248" y="757"/>
                  </a:moveTo>
                  <a:lnTo>
                    <a:pt x="1253" y="757"/>
                  </a:lnTo>
                  <a:lnTo>
                    <a:pt x="1253" y="758"/>
                  </a:lnTo>
                  <a:lnTo>
                    <a:pt x="1248" y="758"/>
                  </a:lnTo>
                  <a:lnTo>
                    <a:pt x="1248" y="757"/>
                  </a:lnTo>
                  <a:close/>
                  <a:moveTo>
                    <a:pt x="1258" y="757"/>
                  </a:moveTo>
                  <a:lnTo>
                    <a:pt x="1263" y="757"/>
                  </a:lnTo>
                  <a:lnTo>
                    <a:pt x="1263" y="758"/>
                  </a:lnTo>
                  <a:lnTo>
                    <a:pt x="1258" y="758"/>
                  </a:lnTo>
                  <a:lnTo>
                    <a:pt x="1258" y="757"/>
                  </a:lnTo>
                  <a:close/>
                  <a:moveTo>
                    <a:pt x="1267" y="757"/>
                  </a:moveTo>
                  <a:lnTo>
                    <a:pt x="1273" y="757"/>
                  </a:lnTo>
                  <a:lnTo>
                    <a:pt x="1273" y="758"/>
                  </a:lnTo>
                  <a:lnTo>
                    <a:pt x="1267" y="758"/>
                  </a:lnTo>
                  <a:lnTo>
                    <a:pt x="1267" y="757"/>
                  </a:lnTo>
                  <a:close/>
                  <a:moveTo>
                    <a:pt x="1277" y="757"/>
                  </a:moveTo>
                  <a:lnTo>
                    <a:pt x="1283" y="757"/>
                  </a:lnTo>
                  <a:lnTo>
                    <a:pt x="1283" y="758"/>
                  </a:lnTo>
                  <a:lnTo>
                    <a:pt x="1277" y="758"/>
                  </a:lnTo>
                  <a:lnTo>
                    <a:pt x="1277" y="757"/>
                  </a:lnTo>
                  <a:close/>
                  <a:moveTo>
                    <a:pt x="1287" y="757"/>
                  </a:moveTo>
                  <a:lnTo>
                    <a:pt x="1292" y="757"/>
                  </a:lnTo>
                  <a:lnTo>
                    <a:pt x="1292" y="758"/>
                  </a:lnTo>
                  <a:lnTo>
                    <a:pt x="1287" y="758"/>
                  </a:lnTo>
                  <a:lnTo>
                    <a:pt x="1287" y="757"/>
                  </a:lnTo>
                  <a:close/>
                  <a:moveTo>
                    <a:pt x="1297" y="757"/>
                  </a:moveTo>
                  <a:lnTo>
                    <a:pt x="1302" y="757"/>
                  </a:lnTo>
                  <a:lnTo>
                    <a:pt x="1302" y="758"/>
                  </a:lnTo>
                  <a:lnTo>
                    <a:pt x="1297" y="758"/>
                  </a:lnTo>
                  <a:lnTo>
                    <a:pt x="1297" y="757"/>
                  </a:lnTo>
                  <a:close/>
                  <a:moveTo>
                    <a:pt x="1306" y="757"/>
                  </a:moveTo>
                  <a:lnTo>
                    <a:pt x="1312" y="757"/>
                  </a:lnTo>
                  <a:lnTo>
                    <a:pt x="1312" y="758"/>
                  </a:lnTo>
                  <a:lnTo>
                    <a:pt x="1306" y="758"/>
                  </a:lnTo>
                  <a:lnTo>
                    <a:pt x="1306" y="757"/>
                  </a:lnTo>
                  <a:close/>
                  <a:moveTo>
                    <a:pt x="1316" y="757"/>
                  </a:moveTo>
                  <a:lnTo>
                    <a:pt x="1322" y="757"/>
                  </a:lnTo>
                  <a:lnTo>
                    <a:pt x="1322" y="758"/>
                  </a:lnTo>
                  <a:lnTo>
                    <a:pt x="1316" y="758"/>
                  </a:lnTo>
                  <a:lnTo>
                    <a:pt x="1316" y="757"/>
                  </a:lnTo>
                  <a:close/>
                  <a:moveTo>
                    <a:pt x="1326" y="757"/>
                  </a:moveTo>
                  <a:lnTo>
                    <a:pt x="1331" y="757"/>
                  </a:lnTo>
                  <a:lnTo>
                    <a:pt x="1331" y="758"/>
                  </a:lnTo>
                  <a:lnTo>
                    <a:pt x="1326" y="758"/>
                  </a:lnTo>
                  <a:lnTo>
                    <a:pt x="1326" y="757"/>
                  </a:lnTo>
                  <a:close/>
                  <a:moveTo>
                    <a:pt x="1336" y="757"/>
                  </a:moveTo>
                  <a:lnTo>
                    <a:pt x="1341" y="757"/>
                  </a:lnTo>
                  <a:lnTo>
                    <a:pt x="1341" y="758"/>
                  </a:lnTo>
                  <a:lnTo>
                    <a:pt x="1336" y="758"/>
                  </a:lnTo>
                  <a:lnTo>
                    <a:pt x="1336" y="757"/>
                  </a:lnTo>
                  <a:close/>
                  <a:moveTo>
                    <a:pt x="1345" y="757"/>
                  </a:moveTo>
                  <a:lnTo>
                    <a:pt x="1351" y="757"/>
                  </a:lnTo>
                  <a:lnTo>
                    <a:pt x="1351" y="758"/>
                  </a:lnTo>
                  <a:lnTo>
                    <a:pt x="1345" y="758"/>
                  </a:lnTo>
                  <a:lnTo>
                    <a:pt x="1345" y="757"/>
                  </a:lnTo>
                  <a:close/>
                  <a:moveTo>
                    <a:pt x="1355" y="757"/>
                  </a:moveTo>
                  <a:lnTo>
                    <a:pt x="1361" y="757"/>
                  </a:lnTo>
                  <a:lnTo>
                    <a:pt x="1361" y="758"/>
                  </a:lnTo>
                  <a:lnTo>
                    <a:pt x="1355" y="758"/>
                  </a:lnTo>
                  <a:lnTo>
                    <a:pt x="1355" y="757"/>
                  </a:lnTo>
                  <a:close/>
                  <a:moveTo>
                    <a:pt x="1365" y="757"/>
                  </a:moveTo>
                  <a:lnTo>
                    <a:pt x="1370" y="757"/>
                  </a:lnTo>
                  <a:lnTo>
                    <a:pt x="1370" y="758"/>
                  </a:lnTo>
                  <a:lnTo>
                    <a:pt x="1365" y="758"/>
                  </a:lnTo>
                  <a:lnTo>
                    <a:pt x="1365" y="757"/>
                  </a:lnTo>
                  <a:close/>
                  <a:moveTo>
                    <a:pt x="1375" y="757"/>
                  </a:moveTo>
                  <a:lnTo>
                    <a:pt x="1380" y="757"/>
                  </a:lnTo>
                  <a:lnTo>
                    <a:pt x="1380" y="758"/>
                  </a:lnTo>
                  <a:lnTo>
                    <a:pt x="1375" y="758"/>
                  </a:lnTo>
                  <a:lnTo>
                    <a:pt x="1375" y="757"/>
                  </a:lnTo>
                  <a:close/>
                  <a:moveTo>
                    <a:pt x="1384" y="757"/>
                  </a:moveTo>
                  <a:lnTo>
                    <a:pt x="1390" y="757"/>
                  </a:lnTo>
                  <a:lnTo>
                    <a:pt x="1390" y="758"/>
                  </a:lnTo>
                  <a:lnTo>
                    <a:pt x="1384" y="758"/>
                  </a:lnTo>
                  <a:lnTo>
                    <a:pt x="1384" y="757"/>
                  </a:lnTo>
                  <a:close/>
                  <a:moveTo>
                    <a:pt x="1394" y="757"/>
                  </a:moveTo>
                  <a:lnTo>
                    <a:pt x="1400" y="757"/>
                  </a:lnTo>
                  <a:lnTo>
                    <a:pt x="1400" y="758"/>
                  </a:lnTo>
                  <a:lnTo>
                    <a:pt x="1394" y="758"/>
                  </a:lnTo>
                  <a:lnTo>
                    <a:pt x="1394" y="757"/>
                  </a:lnTo>
                  <a:close/>
                  <a:moveTo>
                    <a:pt x="1404" y="757"/>
                  </a:moveTo>
                  <a:lnTo>
                    <a:pt x="1409" y="757"/>
                  </a:lnTo>
                  <a:lnTo>
                    <a:pt x="1409" y="758"/>
                  </a:lnTo>
                  <a:lnTo>
                    <a:pt x="1404" y="758"/>
                  </a:lnTo>
                  <a:lnTo>
                    <a:pt x="1404" y="757"/>
                  </a:lnTo>
                  <a:close/>
                  <a:moveTo>
                    <a:pt x="1414" y="757"/>
                  </a:moveTo>
                  <a:lnTo>
                    <a:pt x="1419" y="757"/>
                  </a:lnTo>
                  <a:lnTo>
                    <a:pt x="1419" y="758"/>
                  </a:lnTo>
                  <a:lnTo>
                    <a:pt x="1414" y="758"/>
                  </a:lnTo>
                  <a:lnTo>
                    <a:pt x="1414" y="757"/>
                  </a:lnTo>
                  <a:close/>
                  <a:moveTo>
                    <a:pt x="1423" y="757"/>
                  </a:moveTo>
                  <a:lnTo>
                    <a:pt x="1429" y="757"/>
                  </a:lnTo>
                  <a:lnTo>
                    <a:pt x="1429" y="758"/>
                  </a:lnTo>
                  <a:lnTo>
                    <a:pt x="1423" y="758"/>
                  </a:lnTo>
                  <a:lnTo>
                    <a:pt x="1423" y="757"/>
                  </a:lnTo>
                  <a:close/>
                  <a:moveTo>
                    <a:pt x="1433" y="757"/>
                  </a:moveTo>
                  <a:lnTo>
                    <a:pt x="1439" y="757"/>
                  </a:lnTo>
                  <a:lnTo>
                    <a:pt x="1439" y="758"/>
                  </a:lnTo>
                  <a:lnTo>
                    <a:pt x="1433" y="758"/>
                  </a:lnTo>
                  <a:lnTo>
                    <a:pt x="1433" y="757"/>
                  </a:lnTo>
                  <a:close/>
                  <a:moveTo>
                    <a:pt x="1443" y="757"/>
                  </a:moveTo>
                  <a:lnTo>
                    <a:pt x="1448" y="757"/>
                  </a:lnTo>
                  <a:lnTo>
                    <a:pt x="1448" y="758"/>
                  </a:lnTo>
                  <a:lnTo>
                    <a:pt x="1443" y="758"/>
                  </a:lnTo>
                  <a:lnTo>
                    <a:pt x="1443" y="757"/>
                  </a:lnTo>
                  <a:close/>
                  <a:moveTo>
                    <a:pt x="1453" y="757"/>
                  </a:moveTo>
                  <a:lnTo>
                    <a:pt x="1458" y="757"/>
                  </a:lnTo>
                  <a:lnTo>
                    <a:pt x="1458" y="758"/>
                  </a:lnTo>
                  <a:lnTo>
                    <a:pt x="1453" y="758"/>
                  </a:lnTo>
                  <a:lnTo>
                    <a:pt x="1453" y="757"/>
                  </a:lnTo>
                  <a:close/>
                  <a:moveTo>
                    <a:pt x="1462" y="757"/>
                  </a:moveTo>
                  <a:lnTo>
                    <a:pt x="1468" y="757"/>
                  </a:lnTo>
                  <a:lnTo>
                    <a:pt x="1468" y="758"/>
                  </a:lnTo>
                  <a:lnTo>
                    <a:pt x="1462" y="758"/>
                  </a:lnTo>
                  <a:lnTo>
                    <a:pt x="1462" y="757"/>
                  </a:lnTo>
                  <a:close/>
                  <a:moveTo>
                    <a:pt x="1472" y="757"/>
                  </a:moveTo>
                  <a:lnTo>
                    <a:pt x="1478" y="757"/>
                  </a:lnTo>
                  <a:lnTo>
                    <a:pt x="1478" y="758"/>
                  </a:lnTo>
                  <a:lnTo>
                    <a:pt x="1472" y="758"/>
                  </a:lnTo>
                  <a:lnTo>
                    <a:pt x="1472" y="757"/>
                  </a:lnTo>
                  <a:close/>
                  <a:moveTo>
                    <a:pt x="1482" y="757"/>
                  </a:moveTo>
                  <a:lnTo>
                    <a:pt x="1487" y="757"/>
                  </a:lnTo>
                  <a:lnTo>
                    <a:pt x="1487" y="758"/>
                  </a:lnTo>
                  <a:lnTo>
                    <a:pt x="1482" y="758"/>
                  </a:lnTo>
                  <a:lnTo>
                    <a:pt x="1482" y="757"/>
                  </a:lnTo>
                  <a:close/>
                  <a:moveTo>
                    <a:pt x="1492" y="757"/>
                  </a:moveTo>
                  <a:lnTo>
                    <a:pt x="1497" y="757"/>
                  </a:lnTo>
                  <a:lnTo>
                    <a:pt x="1497" y="758"/>
                  </a:lnTo>
                  <a:lnTo>
                    <a:pt x="1492" y="758"/>
                  </a:lnTo>
                  <a:lnTo>
                    <a:pt x="1492" y="757"/>
                  </a:lnTo>
                  <a:close/>
                  <a:moveTo>
                    <a:pt x="1501" y="757"/>
                  </a:moveTo>
                  <a:lnTo>
                    <a:pt x="1507" y="757"/>
                  </a:lnTo>
                  <a:lnTo>
                    <a:pt x="1507" y="758"/>
                  </a:lnTo>
                  <a:lnTo>
                    <a:pt x="1501" y="758"/>
                  </a:lnTo>
                  <a:lnTo>
                    <a:pt x="1501" y="757"/>
                  </a:lnTo>
                  <a:close/>
                  <a:moveTo>
                    <a:pt x="1511" y="757"/>
                  </a:moveTo>
                  <a:lnTo>
                    <a:pt x="1517" y="757"/>
                  </a:lnTo>
                  <a:lnTo>
                    <a:pt x="1517" y="758"/>
                  </a:lnTo>
                  <a:lnTo>
                    <a:pt x="1511" y="758"/>
                  </a:lnTo>
                  <a:lnTo>
                    <a:pt x="1511" y="757"/>
                  </a:lnTo>
                  <a:close/>
                  <a:moveTo>
                    <a:pt x="1521" y="757"/>
                  </a:moveTo>
                  <a:lnTo>
                    <a:pt x="1526" y="757"/>
                  </a:lnTo>
                  <a:lnTo>
                    <a:pt x="1526" y="758"/>
                  </a:lnTo>
                  <a:lnTo>
                    <a:pt x="1521" y="758"/>
                  </a:lnTo>
                  <a:lnTo>
                    <a:pt x="1521" y="757"/>
                  </a:lnTo>
                  <a:close/>
                  <a:moveTo>
                    <a:pt x="1531" y="757"/>
                  </a:moveTo>
                  <a:lnTo>
                    <a:pt x="1536" y="757"/>
                  </a:lnTo>
                  <a:lnTo>
                    <a:pt x="1536" y="758"/>
                  </a:lnTo>
                  <a:lnTo>
                    <a:pt x="1531" y="758"/>
                  </a:lnTo>
                  <a:lnTo>
                    <a:pt x="1531" y="757"/>
                  </a:lnTo>
                  <a:close/>
                  <a:moveTo>
                    <a:pt x="1540" y="757"/>
                  </a:moveTo>
                  <a:lnTo>
                    <a:pt x="1546" y="757"/>
                  </a:lnTo>
                  <a:lnTo>
                    <a:pt x="1546" y="758"/>
                  </a:lnTo>
                  <a:lnTo>
                    <a:pt x="1540" y="758"/>
                  </a:lnTo>
                  <a:lnTo>
                    <a:pt x="1540" y="757"/>
                  </a:lnTo>
                  <a:close/>
                  <a:moveTo>
                    <a:pt x="1550" y="757"/>
                  </a:moveTo>
                  <a:lnTo>
                    <a:pt x="1556" y="757"/>
                  </a:lnTo>
                  <a:lnTo>
                    <a:pt x="1556" y="758"/>
                  </a:lnTo>
                  <a:lnTo>
                    <a:pt x="1550" y="758"/>
                  </a:lnTo>
                  <a:lnTo>
                    <a:pt x="1550" y="757"/>
                  </a:lnTo>
                  <a:close/>
                  <a:moveTo>
                    <a:pt x="1560" y="757"/>
                  </a:moveTo>
                  <a:lnTo>
                    <a:pt x="1565" y="757"/>
                  </a:lnTo>
                  <a:lnTo>
                    <a:pt x="1565" y="758"/>
                  </a:lnTo>
                  <a:lnTo>
                    <a:pt x="1560" y="758"/>
                  </a:lnTo>
                  <a:lnTo>
                    <a:pt x="1560" y="757"/>
                  </a:lnTo>
                  <a:close/>
                  <a:moveTo>
                    <a:pt x="1570" y="757"/>
                  </a:moveTo>
                  <a:lnTo>
                    <a:pt x="1575" y="757"/>
                  </a:lnTo>
                  <a:lnTo>
                    <a:pt x="1575" y="758"/>
                  </a:lnTo>
                  <a:lnTo>
                    <a:pt x="1570" y="758"/>
                  </a:lnTo>
                  <a:lnTo>
                    <a:pt x="1570" y="757"/>
                  </a:lnTo>
                  <a:close/>
                  <a:moveTo>
                    <a:pt x="1579" y="757"/>
                  </a:moveTo>
                  <a:lnTo>
                    <a:pt x="1585" y="757"/>
                  </a:lnTo>
                  <a:lnTo>
                    <a:pt x="1585" y="758"/>
                  </a:lnTo>
                  <a:lnTo>
                    <a:pt x="1579" y="758"/>
                  </a:lnTo>
                  <a:lnTo>
                    <a:pt x="1579" y="757"/>
                  </a:lnTo>
                  <a:close/>
                  <a:moveTo>
                    <a:pt x="1589" y="757"/>
                  </a:moveTo>
                  <a:lnTo>
                    <a:pt x="1595" y="757"/>
                  </a:lnTo>
                  <a:lnTo>
                    <a:pt x="1595" y="758"/>
                  </a:lnTo>
                  <a:lnTo>
                    <a:pt x="1589" y="758"/>
                  </a:lnTo>
                  <a:lnTo>
                    <a:pt x="1589" y="757"/>
                  </a:lnTo>
                  <a:close/>
                  <a:moveTo>
                    <a:pt x="1599" y="757"/>
                  </a:moveTo>
                  <a:lnTo>
                    <a:pt x="1604" y="757"/>
                  </a:lnTo>
                  <a:lnTo>
                    <a:pt x="1604" y="758"/>
                  </a:lnTo>
                  <a:lnTo>
                    <a:pt x="1599" y="758"/>
                  </a:lnTo>
                  <a:lnTo>
                    <a:pt x="1599" y="757"/>
                  </a:lnTo>
                  <a:close/>
                  <a:moveTo>
                    <a:pt x="1609" y="757"/>
                  </a:moveTo>
                  <a:lnTo>
                    <a:pt x="1614" y="757"/>
                  </a:lnTo>
                  <a:lnTo>
                    <a:pt x="1614" y="758"/>
                  </a:lnTo>
                  <a:lnTo>
                    <a:pt x="1609" y="758"/>
                  </a:lnTo>
                  <a:lnTo>
                    <a:pt x="1609" y="757"/>
                  </a:lnTo>
                  <a:close/>
                  <a:moveTo>
                    <a:pt x="1618" y="757"/>
                  </a:moveTo>
                  <a:lnTo>
                    <a:pt x="1624" y="757"/>
                  </a:lnTo>
                  <a:lnTo>
                    <a:pt x="1624" y="758"/>
                  </a:lnTo>
                  <a:lnTo>
                    <a:pt x="1618" y="758"/>
                  </a:lnTo>
                  <a:lnTo>
                    <a:pt x="1618" y="757"/>
                  </a:lnTo>
                  <a:close/>
                  <a:moveTo>
                    <a:pt x="1628" y="757"/>
                  </a:moveTo>
                  <a:lnTo>
                    <a:pt x="1634" y="757"/>
                  </a:lnTo>
                  <a:lnTo>
                    <a:pt x="1634" y="758"/>
                  </a:lnTo>
                  <a:lnTo>
                    <a:pt x="1628" y="758"/>
                  </a:lnTo>
                  <a:lnTo>
                    <a:pt x="1628" y="757"/>
                  </a:lnTo>
                  <a:close/>
                  <a:moveTo>
                    <a:pt x="1638" y="757"/>
                  </a:moveTo>
                  <a:lnTo>
                    <a:pt x="1643" y="757"/>
                  </a:lnTo>
                  <a:lnTo>
                    <a:pt x="1643" y="758"/>
                  </a:lnTo>
                  <a:lnTo>
                    <a:pt x="1638" y="758"/>
                  </a:lnTo>
                  <a:lnTo>
                    <a:pt x="1638" y="757"/>
                  </a:lnTo>
                  <a:close/>
                  <a:moveTo>
                    <a:pt x="1647" y="757"/>
                  </a:moveTo>
                  <a:lnTo>
                    <a:pt x="1653" y="757"/>
                  </a:lnTo>
                  <a:lnTo>
                    <a:pt x="1653" y="758"/>
                  </a:lnTo>
                  <a:lnTo>
                    <a:pt x="1647" y="758"/>
                  </a:lnTo>
                  <a:lnTo>
                    <a:pt x="1647" y="757"/>
                  </a:lnTo>
                  <a:close/>
                  <a:moveTo>
                    <a:pt x="1657" y="757"/>
                  </a:moveTo>
                  <a:lnTo>
                    <a:pt x="1663" y="757"/>
                  </a:lnTo>
                  <a:lnTo>
                    <a:pt x="1663" y="758"/>
                  </a:lnTo>
                  <a:lnTo>
                    <a:pt x="1657" y="758"/>
                  </a:lnTo>
                  <a:lnTo>
                    <a:pt x="1657" y="757"/>
                  </a:lnTo>
                  <a:close/>
                  <a:moveTo>
                    <a:pt x="1667" y="757"/>
                  </a:moveTo>
                  <a:lnTo>
                    <a:pt x="1673" y="757"/>
                  </a:lnTo>
                  <a:lnTo>
                    <a:pt x="1673" y="758"/>
                  </a:lnTo>
                  <a:lnTo>
                    <a:pt x="1667" y="758"/>
                  </a:lnTo>
                  <a:lnTo>
                    <a:pt x="1667" y="757"/>
                  </a:lnTo>
                  <a:close/>
                  <a:moveTo>
                    <a:pt x="1677" y="757"/>
                  </a:moveTo>
                  <a:lnTo>
                    <a:pt x="1682" y="757"/>
                  </a:lnTo>
                  <a:lnTo>
                    <a:pt x="1682" y="758"/>
                  </a:lnTo>
                  <a:lnTo>
                    <a:pt x="1677" y="758"/>
                  </a:lnTo>
                  <a:lnTo>
                    <a:pt x="1677" y="757"/>
                  </a:lnTo>
                  <a:close/>
                  <a:moveTo>
                    <a:pt x="1686" y="757"/>
                  </a:moveTo>
                  <a:lnTo>
                    <a:pt x="1692" y="757"/>
                  </a:lnTo>
                  <a:lnTo>
                    <a:pt x="1692" y="758"/>
                  </a:lnTo>
                  <a:lnTo>
                    <a:pt x="1686" y="758"/>
                  </a:lnTo>
                  <a:lnTo>
                    <a:pt x="1686" y="757"/>
                  </a:lnTo>
                  <a:close/>
                  <a:moveTo>
                    <a:pt x="1696" y="757"/>
                  </a:moveTo>
                  <a:lnTo>
                    <a:pt x="1702" y="757"/>
                  </a:lnTo>
                  <a:lnTo>
                    <a:pt x="1702" y="758"/>
                  </a:lnTo>
                  <a:lnTo>
                    <a:pt x="1696" y="758"/>
                  </a:lnTo>
                  <a:lnTo>
                    <a:pt x="1696" y="757"/>
                  </a:lnTo>
                  <a:close/>
                  <a:moveTo>
                    <a:pt x="1706" y="757"/>
                  </a:moveTo>
                  <a:lnTo>
                    <a:pt x="1712" y="757"/>
                  </a:lnTo>
                  <a:lnTo>
                    <a:pt x="1712" y="758"/>
                  </a:lnTo>
                  <a:lnTo>
                    <a:pt x="1706" y="758"/>
                  </a:lnTo>
                  <a:lnTo>
                    <a:pt x="1706" y="757"/>
                  </a:lnTo>
                  <a:close/>
                  <a:moveTo>
                    <a:pt x="1716" y="757"/>
                  </a:moveTo>
                  <a:lnTo>
                    <a:pt x="1721" y="757"/>
                  </a:lnTo>
                  <a:lnTo>
                    <a:pt x="1721" y="758"/>
                  </a:lnTo>
                  <a:lnTo>
                    <a:pt x="1716" y="758"/>
                  </a:lnTo>
                  <a:lnTo>
                    <a:pt x="1716" y="757"/>
                  </a:lnTo>
                  <a:close/>
                  <a:moveTo>
                    <a:pt x="1725" y="757"/>
                  </a:moveTo>
                  <a:lnTo>
                    <a:pt x="1731" y="757"/>
                  </a:lnTo>
                  <a:lnTo>
                    <a:pt x="1731" y="758"/>
                  </a:lnTo>
                  <a:lnTo>
                    <a:pt x="1725" y="758"/>
                  </a:lnTo>
                  <a:lnTo>
                    <a:pt x="1725" y="757"/>
                  </a:lnTo>
                  <a:close/>
                  <a:moveTo>
                    <a:pt x="1735" y="757"/>
                  </a:moveTo>
                  <a:lnTo>
                    <a:pt x="1741" y="757"/>
                  </a:lnTo>
                  <a:lnTo>
                    <a:pt x="1741" y="758"/>
                  </a:lnTo>
                  <a:lnTo>
                    <a:pt x="1735" y="758"/>
                  </a:lnTo>
                  <a:lnTo>
                    <a:pt x="1735" y="757"/>
                  </a:lnTo>
                  <a:close/>
                  <a:moveTo>
                    <a:pt x="1745" y="757"/>
                  </a:moveTo>
                  <a:lnTo>
                    <a:pt x="1751" y="757"/>
                  </a:lnTo>
                  <a:lnTo>
                    <a:pt x="1751" y="758"/>
                  </a:lnTo>
                  <a:lnTo>
                    <a:pt x="1745" y="758"/>
                  </a:lnTo>
                  <a:lnTo>
                    <a:pt x="1745" y="757"/>
                  </a:lnTo>
                  <a:close/>
                  <a:moveTo>
                    <a:pt x="1755" y="757"/>
                  </a:moveTo>
                  <a:lnTo>
                    <a:pt x="1760" y="757"/>
                  </a:lnTo>
                  <a:lnTo>
                    <a:pt x="1760" y="758"/>
                  </a:lnTo>
                  <a:lnTo>
                    <a:pt x="1755" y="758"/>
                  </a:lnTo>
                  <a:lnTo>
                    <a:pt x="1755" y="757"/>
                  </a:lnTo>
                  <a:close/>
                  <a:moveTo>
                    <a:pt x="1764" y="757"/>
                  </a:moveTo>
                  <a:lnTo>
                    <a:pt x="1770" y="757"/>
                  </a:lnTo>
                  <a:lnTo>
                    <a:pt x="1770" y="758"/>
                  </a:lnTo>
                  <a:lnTo>
                    <a:pt x="1764" y="758"/>
                  </a:lnTo>
                  <a:lnTo>
                    <a:pt x="1764" y="757"/>
                  </a:lnTo>
                  <a:close/>
                  <a:moveTo>
                    <a:pt x="1774" y="757"/>
                  </a:moveTo>
                  <a:lnTo>
                    <a:pt x="1780" y="757"/>
                  </a:lnTo>
                  <a:lnTo>
                    <a:pt x="1780" y="758"/>
                  </a:lnTo>
                  <a:lnTo>
                    <a:pt x="1774" y="758"/>
                  </a:lnTo>
                  <a:lnTo>
                    <a:pt x="1774" y="757"/>
                  </a:lnTo>
                  <a:close/>
                  <a:moveTo>
                    <a:pt x="1784" y="757"/>
                  </a:moveTo>
                  <a:lnTo>
                    <a:pt x="1790" y="757"/>
                  </a:lnTo>
                  <a:lnTo>
                    <a:pt x="1790" y="758"/>
                  </a:lnTo>
                  <a:lnTo>
                    <a:pt x="1784" y="758"/>
                  </a:lnTo>
                  <a:lnTo>
                    <a:pt x="1784" y="757"/>
                  </a:lnTo>
                  <a:close/>
                  <a:moveTo>
                    <a:pt x="1794" y="757"/>
                  </a:moveTo>
                  <a:lnTo>
                    <a:pt x="1799" y="757"/>
                  </a:lnTo>
                  <a:lnTo>
                    <a:pt x="1799" y="758"/>
                  </a:lnTo>
                  <a:lnTo>
                    <a:pt x="1794" y="758"/>
                  </a:lnTo>
                  <a:lnTo>
                    <a:pt x="1794" y="757"/>
                  </a:lnTo>
                  <a:close/>
                  <a:moveTo>
                    <a:pt x="1803" y="757"/>
                  </a:moveTo>
                  <a:lnTo>
                    <a:pt x="1809" y="757"/>
                  </a:lnTo>
                  <a:lnTo>
                    <a:pt x="1809" y="758"/>
                  </a:lnTo>
                  <a:lnTo>
                    <a:pt x="1803" y="758"/>
                  </a:lnTo>
                  <a:lnTo>
                    <a:pt x="1803" y="757"/>
                  </a:lnTo>
                  <a:close/>
                  <a:moveTo>
                    <a:pt x="1813" y="757"/>
                  </a:moveTo>
                  <a:lnTo>
                    <a:pt x="1819" y="757"/>
                  </a:lnTo>
                  <a:lnTo>
                    <a:pt x="1819" y="758"/>
                  </a:lnTo>
                  <a:lnTo>
                    <a:pt x="1813" y="758"/>
                  </a:lnTo>
                  <a:lnTo>
                    <a:pt x="1813" y="757"/>
                  </a:lnTo>
                  <a:close/>
                  <a:moveTo>
                    <a:pt x="1823" y="757"/>
                  </a:moveTo>
                  <a:lnTo>
                    <a:pt x="1829" y="757"/>
                  </a:lnTo>
                  <a:lnTo>
                    <a:pt x="1829" y="758"/>
                  </a:lnTo>
                  <a:lnTo>
                    <a:pt x="1823" y="758"/>
                  </a:lnTo>
                  <a:lnTo>
                    <a:pt x="1823" y="757"/>
                  </a:lnTo>
                  <a:close/>
                  <a:moveTo>
                    <a:pt x="1833" y="757"/>
                  </a:moveTo>
                  <a:lnTo>
                    <a:pt x="1838" y="757"/>
                  </a:lnTo>
                  <a:lnTo>
                    <a:pt x="1838" y="758"/>
                  </a:lnTo>
                  <a:lnTo>
                    <a:pt x="1833" y="758"/>
                  </a:lnTo>
                  <a:lnTo>
                    <a:pt x="1833" y="757"/>
                  </a:lnTo>
                  <a:close/>
                  <a:moveTo>
                    <a:pt x="1842" y="757"/>
                  </a:moveTo>
                  <a:lnTo>
                    <a:pt x="1848" y="757"/>
                  </a:lnTo>
                  <a:lnTo>
                    <a:pt x="1848" y="758"/>
                  </a:lnTo>
                  <a:lnTo>
                    <a:pt x="1842" y="758"/>
                  </a:lnTo>
                  <a:lnTo>
                    <a:pt x="1842" y="757"/>
                  </a:lnTo>
                  <a:close/>
                  <a:moveTo>
                    <a:pt x="1852" y="757"/>
                  </a:moveTo>
                  <a:lnTo>
                    <a:pt x="1858" y="757"/>
                  </a:lnTo>
                  <a:lnTo>
                    <a:pt x="1858" y="758"/>
                  </a:lnTo>
                  <a:lnTo>
                    <a:pt x="1852" y="758"/>
                  </a:lnTo>
                  <a:lnTo>
                    <a:pt x="1852" y="757"/>
                  </a:lnTo>
                  <a:close/>
                  <a:moveTo>
                    <a:pt x="1862" y="757"/>
                  </a:moveTo>
                  <a:lnTo>
                    <a:pt x="1868" y="757"/>
                  </a:lnTo>
                  <a:lnTo>
                    <a:pt x="1868" y="758"/>
                  </a:lnTo>
                  <a:lnTo>
                    <a:pt x="1862" y="758"/>
                  </a:lnTo>
                  <a:lnTo>
                    <a:pt x="1862" y="757"/>
                  </a:lnTo>
                  <a:close/>
                  <a:moveTo>
                    <a:pt x="1872" y="757"/>
                  </a:moveTo>
                  <a:lnTo>
                    <a:pt x="1877" y="757"/>
                  </a:lnTo>
                  <a:lnTo>
                    <a:pt x="1877" y="758"/>
                  </a:lnTo>
                  <a:lnTo>
                    <a:pt x="1872" y="758"/>
                  </a:lnTo>
                  <a:lnTo>
                    <a:pt x="1872" y="757"/>
                  </a:lnTo>
                  <a:close/>
                  <a:moveTo>
                    <a:pt x="1881" y="757"/>
                  </a:moveTo>
                  <a:lnTo>
                    <a:pt x="1887" y="757"/>
                  </a:lnTo>
                  <a:lnTo>
                    <a:pt x="1887" y="758"/>
                  </a:lnTo>
                  <a:lnTo>
                    <a:pt x="1881" y="758"/>
                  </a:lnTo>
                  <a:lnTo>
                    <a:pt x="1881" y="757"/>
                  </a:lnTo>
                  <a:close/>
                  <a:moveTo>
                    <a:pt x="1891" y="757"/>
                  </a:moveTo>
                  <a:lnTo>
                    <a:pt x="1897" y="757"/>
                  </a:lnTo>
                  <a:lnTo>
                    <a:pt x="1897" y="758"/>
                  </a:lnTo>
                  <a:lnTo>
                    <a:pt x="1891" y="758"/>
                  </a:lnTo>
                  <a:lnTo>
                    <a:pt x="1891" y="757"/>
                  </a:lnTo>
                  <a:close/>
                  <a:moveTo>
                    <a:pt x="1901" y="757"/>
                  </a:moveTo>
                  <a:lnTo>
                    <a:pt x="1906" y="757"/>
                  </a:lnTo>
                  <a:lnTo>
                    <a:pt x="1906" y="758"/>
                  </a:lnTo>
                  <a:lnTo>
                    <a:pt x="1901" y="758"/>
                  </a:lnTo>
                  <a:lnTo>
                    <a:pt x="1901" y="757"/>
                  </a:lnTo>
                  <a:close/>
                  <a:moveTo>
                    <a:pt x="1911" y="757"/>
                  </a:moveTo>
                  <a:lnTo>
                    <a:pt x="1916" y="757"/>
                  </a:lnTo>
                  <a:lnTo>
                    <a:pt x="1916" y="758"/>
                  </a:lnTo>
                  <a:lnTo>
                    <a:pt x="1911" y="758"/>
                  </a:lnTo>
                  <a:lnTo>
                    <a:pt x="1911" y="757"/>
                  </a:lnTo>
                  <a:close/>
                  <a:moveTo>
                    <a:pt x="1920" y="757"/>
                  </a:moveTo>
                  <a:lnTo>
                    <a:pt x="1926" y="757"/>
                  </a:lnTo>
                  <a:lnTo>
                    <a:pt x="1926" y="758"/>
                  </a:lnTo>
                  <a:lnTo>
                    <a:pt x="1920" y="758"/>
                  </a:lnTo>
                  <a:lnTo>
                    <a:pt x="1920" y="757"/>
                  </a:lnTo>
                  <a:close/>
                  <a:moveTo>
                    <a:pt x="1930" y="757"/>
                  </a:moveTo>
                  <a:lnTo>
                    <a:pt x="1936" y="757"/>
                  </a:lnTo>
                  <a:lnTo>
                    <a:pt x="1936" y="758"/>
                  </a:lnTo>
                  <a:lnTo>
                    <a:pt x="1930" y="758"/>
                  </a:lnTo>
                  <a:lnTo>
                    <a:pt x="1930" y="757"/>
                  </a:lnTo>
                  <a:close/>
                  <a:moveTo>
                    <a:pt x="1940" y="757"/>
                  </a:moveTo>
                  <a:lnTo>
                    <a:pt x="1945" y="757"/>
                  </a:lnTo>
                  <a:lnTo>
                    <a:pt x="1945" y="758"/>
                  </a:lnTo>
                  <a:lnTo>
                    <a:pt x="1940" y="758"/>
                  </a:lnTo>
                  <a:lnTo>
                    <a:pt x="1940" y="757"/>
                  </a:lnTo>
                  <a:close/>
                  <a:moveTo>
                    <a:pt x="1950" y="757"/>
                  </a:moveTo>
                  <a:lnTo>
                    <a:pt x="1955" y="757"/>
                  </a:lnTo>
                  <a:lnTo>
                    <a:pt x="1955" y="758"/>
                  </a:lnTo>
                  <a:lnTo>
                    <a:pt x="1950" y="758"/>
                  </a:lnTo>
                  <a:lnTo>
                    <a:pt x="1950" y="757"/>
                  </a:lnTo>
                  <a:close/>
                  <a:moveTo>
                    <a:pt x="1959" y="757"/>
                  </a:moveTo>
                  <a:lnTo>
                    <a:pt x="1965" y="757"/>
                  </a:lnTo>
                  <a:lnTo>
                    <a:pt x="1965" y="758"/>
                  </a:lnTo>
                  <a:lnTo>
                    <a:pt x="1959" y="758"/>
                  </a:lnTo>
                  <a:lnTo>
                    <a:pt x="1959" y="757"/>
                  </a:lnTo>
                  <a:close/>
                  <a:moveTo>
                    <a:pt x="1969" y="757"/>
                  </a:moveTo>
                  <a:lnTo>
                    <a:pt x="1975" y="757"/>
                  </a:lnTo>
                  <a:lnTo>
                    <a:pt x="1975" y="758"/>
                  </a:lnTo>
                  <a:lnTo>
                    <a:pt x="1969" y="758"/>
                  </a:lnTo>
                  <a:lnTo>
                    <a:pt x="1969" y="757"/>
                  </a:lnTo>
                  <a:close/>
                  <a:moveTo>
                    <a:pt x="1979" y="757"/>
                  </a:moveTo>
                  <a:lnTo>
                    <a:pt x="1984" y="757"/>
                  </a:lnTo>
                  <a:lnTo>
                    <a:pt x="1984" y="758"/>
                  </a:lnTo>
                  <a:lnTo>
                    <a:pt x="1979" y="758"/>
                  </a:lnTo>
                  <a:lnTo>
                    <a:pt x="1979" y="757"/>
                  </a:lnTo>
                  <a:close/>
                  <a:moveTo>
                    <a:pt x="1989" y="757"/>
                  </a:moveTo>
                  <a:lnTo>
                    <a:pt x="1994" y="757"/>
                  </a:lnTo>
                  <a:lnTo>
                    <a:pt x="1994" y="758"/>
                  </a:lnTo>
                  <a:lnTo>
                    <a:pt x="1989" y="758"/>
                  </a:lnTo>
                  <a:lnTo>
                    <a:pt x="1989" y="757"/>
                  </a:lnTo>
                  <a:close/>
                  <a:moveTo>
                    <a:pt x="1998" y="757"/>
                  </a:moveTo>
                  <a:lnTo>
                    <a:pt x="2004" y="757"/>
                  </a:lnTo>
                  <a:lnTo>
                    <a:pt x="2004" y="758"/>
                  </a:lnTo>
                  <a:lnTo>
                    <a:pt x="1998" y="758"/>
                  </a:lnTo>
                  <a:lnTo>
                    <a:pt x="1998" y="757"/>
                  </a:lnTo>
                  <a:close/>
                  <a:moveTo>
                    <a:pt x="2008" y="757"/>
                  </a:moveTo>
                  <a:lnTo>
                    <a:pt x="2014" y="757"/>
                  </a:lnTo>
                  <a:lnTo>
                    <a:pt x="2014" y="758"/>
                  </a:lnTo>
                  <a:lnTo>
                    <a:pt x="2008" y="758"/>
                  </a:lnTo>
                  <a:lnTo>
                    <a:pt x="2008" y="757"/>
                  </a:lnTo>
                  <a:close/>
                  <a:moveTo>
                    <a:pt x="2018" y="757"/>
                  </a:moveTo>
                  <a:lnTo>
                    <a:pt x="2023" y="757"/>
                  </a:lnTo>
                  <a:lnTo>
                    <a:pt x="2023" y="758"/>
                  </a:lnTo>
                  <a:lnTo>
                    <a:pt x="2018" y="758"/>
                  </a:lnTo>
                  <a:lnTo>
                    <a:pt x="2018" y="757"/>
                  </a:lnTo>
                  <a:close/>
                  <a:moveTo>
                    <a:pt x="2028" y="757"/>
                  </a:moveTo>
                  <a:lnTo>
                    <a:pt x="2033" y="757"/>
                  </a:lnTo>
                  <a:lnTo>
                    <a:pt x="2033" y="758"/>
                  </a:lnTo>
                  <a:lnTo>
                    <a:pt x="2028" y="758"/>
                  </a:lnTo>
                  <a:lnTo>
                    <a:pt x="2028" y="757"/>
                  </a:lnTo>
                  <a:close/>
                  <a:moveTo>
                    <a:pt x="2037" y="757"/>
                  </a:moveTo>
                  <a:lnTo>
                    <a:pt x="2043" y="757"/>
                  </a:lnTo>
                  <a:lnTo>
                    <a:pt x="2043" y="758"/>
                  </a:lnTo>
                  <a:lnTo>
                    <a:pt x="2037" y="758"/>
                  </a:lnTo>
                  <a:lnTo>
                    <a:pt x="2037" y="757"/>
                  </a:lnTo>
                  <a:close/>
                  <a:moveTo>
                    <a:pt x="2047" y="757"/>
                  </a:moveTo>
                  <a:lnTo>
                    <a:pt x="2053" y="757"/>
                  </a:lnTo>
                  <a:lnTo>
                    <a:pt x="2053" y="758"/>
                  </a:lnTo>
                  <a:lnTo>
                    <a:pt x="2047" y="758"/>
                  </a:lnTo>
                  <a:lnTo>
                    <a:pt x="2047" y="757"/>
                  </a:lnTo>
                  <a:close/>
                  <a:moveTo>
                    <a:pt x="2057" y="757"/>
                  </a:moveTo>
                  <a:lnTo>
                    <a:pt x="2062" y="757"/>
                  </a:lnTo>
                  <a:lnTo>
                    <a:pt x="2062" y="758"/>
                  </a:lnTo>
                  <a:lnTo>
                    <a:pt x="2057" y="758"/>
                  </a:lnTo>
                  <a:lnTo>
                    <a:pt x="2057" y="757"/>
                  </a:lnTo>
                  <a:close/>
                  <a:moveTo>
                    <a:pt x="2067" y="757"/>
                  </a:moveTo>
                  <a:lnTo>
                    <a:pt x="2072" y="757"/>
                  </a:lnTo>
                  <a:lnTo>
                    <a:pt x="2072" y="758"/>
                  </a:lnTo>
                  <a:lnTo>
                    <a:pt x="2067" y="758"/>
                  </a:lnTo>
                  <a:lnTo>
                    <a:pt x="2067" y="757"/>
                  </a:lnTo>
                  <a:close/>
                  <a:moveTo>
                    <a:pt x="2076" y="757"/>
                  </a:moveTo>
                  <a:lnTo>
                    <a:pt x="2082" y="757"/>
                  </a:lnTo>
                  <a:lnTo>
                    <a:pt x="2082" y="758"/>
                  </a:lnTo>
                  <a:lnTo>
                    <a:pt x="2076" y="758"/>
                  </a:lnTo>
                  <a:lnTo>
                    <a:pt x="2076" y="757"/>
                  </a:lnTo>
                  <a:close/>
                  <a:moveTo>
                    <a:pt x="2086" y="757"/>
                  </a:moveTo>
                  <a:lnTo>
                    <a:pt x="2092" y="757"/>
                  </a:lnTo>
                  <a:lnTo>
                    <a:pt x="2092" y="758"/>
                  </a:lnTo>
                  <a:lnTo>
                    <a:pt x="2086" y="758"/>
                  </a:lnTo>
                  <a:lnTo>
                    <a:pt x="2086" y="757"/>
                  </a:lnTo>
                  <a:close/>
                  <a:moveTo>
                    <a:pt x="2096" y="757"/>
                  </a:moveTo>
                  <a:lnTo>
                    <a:pt x="2101" y="757"/>
                  </a:lnTo>
                  <a:lnTo>
                    <a:pt x="2101" y="758"/>
                  </a:lnTo>
                  <a:lnTo>
                    <a:pt x="2096" y="758"/>
                  </a:lnTo>
                  <a:lnTo>
                    <a:pt x="2096" y="757"/>
                  </a:lnTo>
                  <a:close/>
                  <a:moveTo>
                    <a:pt x="2106" y="757"/>
                  </a:moveTo>
                  <a:lnTo>
                    <a:pt x="2111" y="757"/>
                  </a:lnTo>
                  <a:lnTo>
                    <a:pt x="2111" y="758"/>
                  </a:lnTo>
                  <a:lnTo>
                    <a:pt x="2106" y="758"/>
                  </a:lnTo>
                  <a:lnTo>
                    <a:pt x="2106" y="757"/>
                  </a:lnTo>
                  <a:close/>
                  <a:moveTo>
                    <a:pt x="2115" y="757"/>
                  </a:moveTo>
                  <a:lnTo>
                    <a:pt x="2121" y="757"/>
                  </a:lnTo>
                  <a:lnTo>
                    <a:pt x="2121" y="758"/>
                  </a:lnTo>
                  <a:lnTo>
                    <a:pt x="2115" y="758"/>
                  </a:lnTo>
                  <a:lnTo>
                    <a:pt x="2115" y="757"/>
                  </a:lnTo>
                  <a:close/>
                  <a:moveTo>
                    <a:pt x="2125" y="757"/>
                  </a:moveTo>
                  <a:lnTo>
                    <a:pt x="2131" y="757"/>
                  </a:lnTo>
                  <a:lnTo>
                    <a:pt x="2131" y="758"/>
                  </a:lnTo>
                  <a:lnTo>
                    <a:pt x="2125" y="758"/>
                  </a:lnTo>
                  <a:lnTo>
                    <a:pt x="2125" y="757"/>
                  </a:lnTo>
                  <a:close/>
                  <a:moveTo>
                    <a:pt x="2135" y="757"/>
                  </a:moveTo>
                  <a:lnTo>
                    <a:pt x="2140" y="757"/>
                  </a:lnTo>
                  <a:lnTo>
                    <a:pt x="2140" y="758"/>
                  </a:lnTo>
                  <a:lnTo>
                    <a:pt x="2135" y="758"/>
                  </a:lnTo>
                  <a:lnTo>
                    <a:pt x="2135" y="757"/>
                  </a:lnTo>
                  <a:close/>
                  <a:moveTo>
                    <a:pt x="2145" y="757"/>
                  </a:moveTo>
                  <a:lnTo>
                    <a:pt x="2150" y="757"/>
                  </a:lnTo>
                  <a:lnTo>
                    <a:pt x="2150" y="758"/>
                  </a:lnTo>
                  <a:lnTo>
                    <a:pt x="2145" y="758"/>
                  </a:lnTo>
                  <a:lnTo>
                    <a:pt x="2145" y="757"/>
                  </a:lnTo>
                  <a:close/>
                  <a:moveTo>
                    <a:pt x="2154" y="757"/>
                  </a:moveTo>
                  <a:lnTo>
                    <a:pt x="2160" y="757"/>
                  </a:lnTo>
                  <a:lnTo>
                    <a:pt x="2160" y="758"/>
                  </a:lnTo>
                  <a:lnTo>
                    <a:pt x="2154" y="758"/>
                  </a:lnTo>
                  <a:lnTo>
                    <a:pt x="2154" y="757"/>
                  </a:lnTo>
                  <a:close/>
                  <a:moveTo>
                    <a:pt x="2164" y="757"/>
                  </a:moveTo>
                  <a:lnTo>
                    <a:pt x="2170" y="757"/>
                  </a:lnTo>
                  <a:lnTo>
                    <a:pt x="2170" y="758"/>
                  </a:lnTo>
                  <a:lnTo>
                    <a:pt x="2164" y="758"/>
                  </a:lnTo>
                  <a:lnTo>
                    <a:pt x="2164" y="757"/>
                  </a:lnTo>
                  <a:close/>
                  <a:moveTo>
                    <a:pt x="2174" y="757"/>
                  </a:moveTo>
                  <a:lnTo>
                    <a:pt x="2179" y="757"/>
                  </a:lnTo>
                  <a:lnTo>
                    <a:pt x="2179" y="758"/>
                  </a:lnTo>
                  <a:lnTo>
                    <a:pt x="2174" y="758"/>
                  </a:lnTo>
                  <a:lnTo>
                    <a:pt x="2174" y="757"/>
                  </a:lnTo>
                  <a:close/>
                  <a:moveTo>
                    <a:pt x="2184" y="757"/>
                  </a:moveTo>
                  <a:lnTo>
                    <a:pt x="2189" y="757"/>
                  </a:lnTo>
                  <a:lnTo>
                    <a:pt x="2189" y="758"/>
                  </a:lnTo>
                  <a:lnTo>
                    <a:pt x="2184" y="758"/>
                  </a:lnTo>
                  <a:lnTo>
                    <a:pt x="2184" y="757"/>
                  </a:lnTo>
                  <a:close/>
                  <a:moveTo>
                    <a:pt x="2193" y="757"/>
                  </a:moveTo>
                  <a:lnTo>
                    <a:pt x="2199" y="757"/>
                  </a:lnTo>
                  <a:lnTo>
                    <a:pt x="2199" y="758"/>
                  </a:lnTo>
                  <a:lnTo>
                    <a:pt x="2193" y="758"/>
                  </a:lnTo>
                  <a:lnTo>
                    <a:pt x="2193" y="757"/>
                  </a:lnTo>
                  <a:close/>
                  <a:moveTo>
                    <a:pt x="2203" y="757"/>
                  </a:moveTo>
                  <a:lnTo>
                    <a:pt x="2209" y="757"/>
                  </a:lnTo>
                  <a:lnTo>
                    <a:pt x="2209" y="758"/>
                  </a:lnTo>
                  <a:lnTo>
                    <a:pt x="2203" y="758"/>
                  </a:lnTo>
                  <a:lnTo>
                    <a:pt x="2203" y="757"/>
                  </a:lnTo>
                  <a:close/>
                  <a:moveTo>
                    <a:pt x="2213" y="757"/>
                  </a:moveTo>
                  <a:lnTo>
                    <a:pt x="2218" y="757"/>
                  </a:lnTo>
                  <a:lnTo>
                    <a:pt x="2218" y="758"/>
                  </a:lnTo>
                  <a:lnTo>
                    <a:pt x="2213" y="758"/>
                  </a:lnTo>
                  <a:lnTo>
                    <a:pt x="2213" y="757"/>
                  </a:lnTo>
                  <a:close/>
                  <a:moveTo>
                    <a:pt x="2223" y="757"/>
                  </a:moveTo>
                  <a:lnTo>
                    <a:pt x="2228" y="757"/>
                  </a:lnTo>
                  <a:lnTo>
                    <a:pt x="2228" y="758"/>
                  </a:lnTo>
                  <a:lnTo>
                    <a:pt x="2223" y="758"/>
                  </a:lnTo>
                  <a:lnTo>
                    <a:pt x="2223" y="757"/>
                  </a:lnTo>
                  <a:close/>
                  <a:moveTo>
                    <a:pt x="2232" y="757"/>
                  </a:moveTo>
                  <a:lnTo>
                    <a:pt x="2238" y="757"/>
                  </a:lnTo>
                  <a:lnTo>
                    <a:pt x="2238" y="758"/>
                  </a:lnTo>
                  <a:lnTo>
                    <a:pt x="2232" y="758"/>
                  </a:lnTo>
                  <a:lnTo>
                    <a:pt x="2232" y="757"/>
                  </a:lnTo>
                  <a:close/>
                  <a:moveTo>
                    <a:pt x="2242" y="757"/>
                  </a:moveTo>
                  <a:lnTo>
                    <a:pt x="2248" y="757"/>
                  </a:lnTo>
                  <a:lnTo>
                    <a:pt x="2248" y="758"/>
                  </a:lnTo>
                  <a:lnTo>
                    <a:pt x="2242" y="758"/>
                  </a:lnTo>
                  <a:lnTo>
                    <a:pt x="2242" y="757"/>
                  </a:lnTo>
                  <a:close/>
                  <a:moveTo>
                    <a:pt x="2252" y="757"/>
                  </a:moveTo>
                  <a:lnTo>
                    <a:pt x="2257" y="757"/>
                  </a:lnTo>
                  <a:lnTo>
                    <a:pt x="2257" y="758"/>
                  </a:lnTo>
                  <a:lnTo>
                    <a:pt x="2252" y="758"/>
                  </a:lnTo>
                  <a:lnTo>
                    <a:pt x="2252" y="757"/>
                  </a:lnTo>
                  <a:close/>
                  <a:moveTo>
                    <a:pt x="2262" y="757"/>
                  </a:moveTo>
                  <a:lnTo>
                    <a:pt x="2267" y="757"/>
                  </a:lnTo>
                  <a:lnTo>
                    <a:pt x="2267" y="758"/>
                  </a:lnTo>
                  <a:lnTo>
                    <a:pt x="2262" y="758"/>
                  </a:lnTo>
                  <a:lnTo>
                    <a:pt x="2262" y="757"/>
                  </a:lnTo>
                  <a:close/>
                  <a:moveTo>
                    <a:pt x="2271" y="757"/>
                  </a:moveTo>
                  <a:lnTo>
                    <a:pt x="2277" y="757"/>
                  </a:lnTo>
                  <a:lnTo>
                    <a:pt x="2277" y="758"/>
                  </a:lnTo>
                  <a:lnTo>
                    <a:pt x="2271" y="758"/>
                  </a:lnTo>
                  <a:lnTo>
                    <a:pt x="2271" y="757"/>
                  </a:lnTo>
                  <a:close/>
                  <a:moveTo>
                    <a:pt x="2281" y="757"/>
                  </a:moveTo>
                  <a:lnTo>
                    <a:pt x="2287" y="757"/>
                  </a:lnTo>
                  <a:lnTo>
                    <a:pt x="2287" y="758"/>
                  </a:lnTo>
                  <a:lnTo>
                    <a:pt x="2281" y="758"/>
                  </a:lnTo>
                  <a:lnTo>
                    <a:pt x="2281" y="757"/>
                  </a:lnTo>
                  <a:close/>
                  <a:moveTo>
                    <a:pt x="2291" y="757"/>
                  </a:moveTo>
                  <a:lnTo>
                    <a:pt x="2296" y="757"/>
                  </a:lnTo>
                  <a:lnTo>
                    <a:pt x="2296" y="758"/>
                  </a:lnTo>
                  <a:lnTo>
                    <a:pt x="2291" y="758"/>
                  </a:lnTo>
                  <a:lnTo>
                    <a:pt x="2291" y="757"/>
                  </a:lnTo>
                  <a:close/>
                  <a:moveTo>
                    <a:pt x="2301" y="757"/>
                  </a:moveTo>
                  <a:lnTo>
                    <a:pt x="2306" y="757"/>
                  </a:lnTo>
                  <a:lnTo>
                    <a:pt x="2306" y="758"/>
                  </a:lnTo>
                  <a:lnTo>
                    <a:pt x="2301" y="758"/>
                  </a:lnTo>
                  <a:lnTo>
                    <a:pt x="2301" y="757"/>
                  </a:lnTo>
                  <a:close/>
                  <a:moveTo>
                    <a:pt x="2310" y="757"/>
                  </a:moveTo>
                  <a:lnTo>
                    <a:pt x="2316" y="757"/>
                  </a:lnTo>
                  <a:lnTo>
                    <a:pt x="2316" y="758"/>
                  </a:lnTo>
                  <a:lnTo>
                    <a:pt x="2310" y="758"/>
                  </a:lnTo>
                  <a:lnTo>
                    <a:pt x="2310" y="757"/>
                  </a:lnTo>
                  <a:close/>
                  <a:moveTo>
                    <a:pt x="2320" y="757"/>
                  </a:moveTo>
                  <a:lnTo>
                    <a:pt x="2326" y="757"/>
                  </a:lnTo>
                  <a:lnTo>
                    <a:pt x="2326" y="758"/>
                  </a:lnTo>
                  <a:lnTo>
                    <a:pt x="2320" y="758"/>
                  </a:lnTo>
                  <a:lnTo>
                    <a:pt x="2320" y="757"/>
                  </a:lnTo>
                  <a:close/>
                  <a:moveTo>
                    <a:pt x="2330" y="757"/>
                  </a:moveTo>
                  <a:lnTo>
                    <a:pt x="2335" y="757"/>
                  </a:lnTo>
                  <a:lnTo>
                    <a:pt x="2335" y="758"/>
                  </a:lnTo>
                  <a:lnTo>
                    <a:pt x="2330" y="758"/>
                  </a:lnTo>
                  <a:lnTo>
                    <a:pt x="2330" y="757"/>
                  </a:lnTo>
                  <a:close/>
                  <a:moveTo>
                    <a:pt x="2340" y="757"/>
                  </a:moveTo>
                  <a:lnTo>
                    <a:pt x="2345" y="757"/>
                  </a:lnTo>
                  <a:lnTo>
                    <a:pt x="2345" y="758"/>
                  </a:lnTo>
                  <a:lnTo>
                    <a:pt x="2340" y="758"/>
                  </a:lnTo>
                  <a:lnTo>
                    <a:pt x="2340" y="757"/>
                  </a:lnTo>
                  <a:close/>
                  <a:moveTo>
                    <a:pt x="2349" y="757"/>
                  </a:moveTo>
                  <a:lnTo>
                    <a:pt x="2355" y="757"/>
                  </a:lnTo>
                  <a:lnTo>
                    <a:pt x="2355" y="758"/>
                  </a:lnTo>
                  <a:lnTo>
                    <a:pt x="2349" y="758"/>
                  </a:lnTo>
                  <a:lnTo>
                    <a:pt x="2349" y="757"/>
                  </a:lnTo>
                  <a:close/>
                  <a:moveTo>
                    <a:pt x="2359" y="757"/>
                  </a:moveTo>
                  <a:lnTo>
                    <a:pt x="2365" y="757"/>
                  </a:lnTo>
                  <a:lnTo>
                    <a:pt x="2365" y="758"/>
                  </a:lnTo>
                  <a:lnTo>
                    <a:pt x="2359" y="758"/>
                  </a:lnTo>
                  <a:lnTo>
                    <a:pt x="2359" y="757"/>
                  </a:lnTo>
                  <a:close/>
                  <a:moveTo>
                    <a:pt x="2369" y="757"/>
                  </a:moveTo>
                  <a:lnTo>
                    <a:pt x="2374" y="757"/>
                  </a:lnTo>
                  <a:lnTo>
                    <a:pt x="2374" y="758"/>
                  </a:lnTo>
                  <a:lnTo>
                    <a:pt x="2369" y="758"/>
                  </a:lnTo>
                  <a:lnTo>
                    <a:pt x="2369" y="757"/>
                  </a:lnTo>
                  <a:close/>
                  <a:moveTo>
                    <a:pt x="2379" y="757"/>
                  </a:moveTo>
                  <a:lnTo>
                    <a:pt x="2384" y="757"/>
                  </a:lnTo>
                  <a:lnTo>
                    <a:pt x="2384" y="758"/>
                  </a:lnTo>
                  <a:lnTo>
                    <a:pt x="2379" y="758"/>
                  </a:lnTo>
                  <a:lnTo>
                    <a:pt x="2379" y="757"/>
                  </a:lnTo>
                  <a:close/>
                  <a:moveTo>
                    <a:pt x="2388" y="757"/>
                  </a:moveTo>
                  <a:lnTo>
                    <a:pt x="2394" y="757"/>
                  </a:lnTo>
                  <a:lnTo>
                    <a:pt x="2394" y="758"/>
                  </a:lnTo>
                  <a:lnTo>
                    <a:pt x="2388" y="758"/>
                  </a:lnTo>
                  <a:lnTo>
                    <a:pt x="2388" y="757"/>
                  </a:lnTo>
                  <a:close/>
                  <a:moveTo>
                    <a:pt x="2398" y="757"/>
                  </a:moveTo>
                  <a:lnTo>
                    <a:pt x="2404" y="757"/>
                  </a:lnTo>
                  <a:lnTo>
                    <a:pt x="2404" y="758"/>
                  </a:lnTo>
                  <a:lnTo>
                    <a:pt x="2398" y="758"/>
                  </a:lnTo>
                  <a:lnTo>
                    <a:pt x="2398" y="757"/>
                  </a:lnTo>
                  <a:close/>
                  <a:moveTo>
                    <a:pt x="2408" y="757"/>
                  </a:moveTo>
                  <a:lnTo>
                    <a:pt x="2413" y="757"/>
                  </a:lnTo>
                  <a:lnTo>
                    <a:pt x="2413" y="758"/>
                  </a:lnTo>
                  <a:lnTo>
                    <a:pt x="2408" y="758"/>
                  </a:lnTo>
                  <a:lnTo>
                    <a:pt x="2408" y="757"/>
                  </a:lnTo>
                  <a:close/>
                  <a:moveTo>
                    <a:pt x="2418" y="757"/>
                  </a:moveTo>
                  <a:lnTo>
                    <a:pt x="2423" y="757"/>
                  </a:lnTo>
                  <a:lnTo>
                    <a:pt x="2423" y="758"/>
                  </a:lnTo>
                  <a:lnTo>
                    <a:pt x="2418" y="758"/>
                  </a:lnTo>
                  <a:lnTo>
                    <a:pt x="2418" y="757"/>
                  </a:lnTo>
                  <a:close/>
                  <a:moveTo>
                    <a:pt x="2427" y="757"/>
                  </a:moveTo>
                  <a:lnTo>
                    <a:pt x="2433" y="757"/>
                  </a:lnTo>
                  <a:lnTo>
                    <a:pt x="2433" y="758"/>
                  </a:lnTo>
                  <a:lnTo>
                    <a:pt x="2427" y="758"/>
                  </a:lnTo>
                  <a:lnTo>
                    <a:pt x="2427" y="757"/>
                  </a:lnTo>
                  <a:close/>
                  <a:moveTo>
                    <a:pt x="2437" y="757"/>
                  </a:moveTo>
                  <a:lnTo>
                    <a:pt x="2443" y="757"/>
                  </a:lnTo>
                  <a:lnTo>
                    <a:pt x="2443" y="758"/>
                  </a:lnTo>
                  <a:lnTo>
                    <a:pt x="2437" y="758"/>
                  </a:lnTo>
                  <a:lnTo>
                    <a:pt x="2437" y="757"/>
                  </a:lnTo>
                  <a:close/>
                  <a:moveTo>
                    <a:pt x="2447" y="757"/>
                  </a:moveTo>
                  <a:lnTo>
                    <a:pt x="2452" y="757"/>
                  </a:lnTo>
                  <a:lnTo>
                    <a:pt x="2452" y="758"/>
                  </a:lnTo>
                  <a:lnTo>
                    <a:pt x="2447" y="758"/>
                  </a:lnTo>
                  <a:lnTo>
                    <a:pt x="2447" y="757"/>
                  </a:lnTo>
                  <a:close/>
                  <a:moveTo>
                    <a:pt x="2457" y="757"/>
                  </a:moveTo>
                  <a:lnTo>
                    <a:pt x="2462" y="757"/>
                  </a:lnTo>
                  <a:lnTo>
                    <a:pt x="2462" y="758"/>
                  </a:lnTo>
                  <a:lnTo>
                    <a:pt x="2457" y="758"/>
                  </a:lnTo>
                  <a:lnTo>
                    <a:pt x="2457" y="757"/>
                  </a:lnTo>
                  <a:close/>
                  <a:moveTo>
                    <a:pt x="2466" y="757"/>
                  </a:moveTo>
                  <a:lnTo>
                    <a:pt x="2472" y="757"/>
                  </a:lnTo>
                  <a:lnTo>
                    <a:pt x="2472" y="758"/>
                  </a:lnTo>
                  <a:lnTo>
                    <a:pt x="2466" y="758"/>
                  </a:lnTo>
                  <a:lnTo>
                    <a:pt x="2466" y="757"/>
                  </a:lnTo>
                  <a:close/>
                  <a:moveTo>
                    <a:pt x="2476" y="757"/>
                  </a:moveTo>
                  <a:lnTo>
                    <a:pt x="2482" y="757"/>
                  </a:lnTo>
                  <a:lnTo>
                    <a:pt x="2482" y="758"/>
                  </a:lnTo>
                  <a:lnTo>
                    <a:pt x="2476" y="758"/>
                  </a:lnTo>
                  <a:lnTo>
                    <a:pt x="2476" y="757"/>
                  </a:lnTo>
                  <a:close/>
                  <a:moveTo>
                    <a:pt x="2486" y="757"/>
                  </a:moveTo>
                  <a:lnTo>
                    <a:pt x="2491" y="757"/>
                  </a:lnTo>
                  <a:lnTo>
                    <a:pt x="2491" y="758"/>
                  </a:lnTo>
                  <a:lnTo>
                    <a:pt x="2486" y="758"/>
                  </a:lnTo>
                  <a:lnTo>
                    <a:pt x="2486" y="757"/>
                  </a:lnTo>
                  <a:close/>
                  <a:moveTo>
                    <a:pt x="2495" y="757"/>
                  </a:moveTo>
                  <a:lnTo>
                    <a:pt x="2501" y="757"/>
                  </a:lnTo>
                  <a:lnTo>
                    <a:pt x="2501" y="758"/>
                  </a:lnTo>
                  <a:lnTo>
                    <a:pt x="2495" y="758"/>
                  </a:lnTo>
                  <a:lnTo>
                    <a:pt x="2495" y="757"/>
                  </a:lnTo>
                  <a:close/>
                  <a:moveTo>
                    <a:pt x="0" y="631"/>
                  </a:moveTo>
                  <a:lnTo>
                    <a:pt x="6" y="631"/>
                  </a:lnTo>
                  <a:lnTo>
                    <a:pt x="6" y="632"/>
                  </a:lnTo>
                  <a:lnTo>
                    <a:pt x="0" y="632"/>
                  </a:lnTo>
                  <a:lnTo>
                    <a:pt x="0" y="631"/>
                  </a:lnTo>
                  <a:close/>
                  <a:moveTo>
                    <a:pt x="10" y="631"/>
                  </a:moveTo>
                  <a:lnTo>
                    <a:pt x="16" y="631"/>
                  </a:lnTo>
                  <a:lnTo>
                    <a:pt x="16" y="632"/>
                  </a:lnTo>
                  <a:lnTo>
                    <a:pt x="10" y="632"/>
                  </a:lnTo>
                  <a:lnTo>
                    <a:pt x="10" y="631"/>
                  </a:lnTo>
                  <a:close/>
                  <a:moveTo>
                    <a:pt x="20" y="631"/>
                  </a:moveTo>
                  <a:lnTo>
                    <a:pt x="25" y="631"/>
                  </a:lnTo>
                  <a:lnTo>
                    <a:pt x="25" y="632"/>
                  </a:lnTo>
                  <a:lnTo>
                    <a:pt x="20" y="632"/>
                  </a:lnTo>
                  <a:lnTo>
                    <a:pt x="20" y="631"/>
                  </a:lnTo>
                  <a:close/>
                  <a:moveTo>
                    <a:pt x="29" y="631"/>
                  </a:moveTo>
                  <a:lnTo>
                    <a:pt x="35" y="631"/>
                  </a:lnTo>
                  <a:lnTo>
                    <a:pt x="35" y="632"/>
                  </a:lnTo>
                  <a:lnTo>
                    <a:pt x="29" y="632"/>
                  </a:lnTo>
                  <a:lnTo>
                    <a:pt x="29" y="631"/>
                  </a:lnTo>
                  <a:close/>
                  <a:moveTo>
                    <a:pt x="39" y="631"/>
                  </a:moveTo>
                  <a:lnTo>
                    <a:pt x="45" y="631"/>
                  </a:lnTo>
                  <a:lnTo>
                    <a:pt x="45" y="632"/>
                  </a:lnTo>
                  <a:lnTo>
                    <a:pt x="39" y="632"/>
                  </a:lnTo>
                  <a:lnTo>
                    <a:pt x="39" y="631"/>
                  </a:lnTo>
                  <a:close/>
                  <a:moveTo>
                    <a:pt x="49" y="631"/>
                  </a:moveTo>
                  <a:lnTo>
                    <a:pt x="55" y="631"/>
                  </a:lnTo>
                  <a:lnTo>
                    <a:pt x="55" y="632"/>
                  </a:lnTo>
                  <a:lnTo>
                    <a:pt x="49" y="632"/>
                  </a:lnTo>
                  <a:lnTo>
                    <a:pt x="49" y="631"/>
                  </a:lnTo>
                  <a:close/>
                  <a:moveTo>
                    <a:pt x="59" y="631"/>
                  </a:moveTo>
                  <a:lnTo>
                    <a:pt x="64" y="631"/>
                  </a:lnTo>
                  <a:lnTo>
                    <a:pt x="64" y="632"/>
                  </a:lnTo>
                  <a:lnTo>
                    <a:pt x="59" y="632"/>
                  </a:lnTo>
                  <a:lnTo>
                    <a:pt x="59" y="631"/>
                  </a:lnTo>
                  <a:close/>
                  <a:moveTo>
                    <a:pt x="68" y="631"/>
                  </a:moveTo>
                  <a:lnTo>
                    <a:pt x="74" y="631"/>
                  </a:lnTo>
                  <a:lnTo>
                    <a:pt x="74" y="632"/>
                  </a:lnTo>
                  <a:lnTo>
                    <a:pt x="68" y="632"/>
                  </a:lnTo>
                  <a:lnTo>
                    <a:pt x="68" y="631"/>
                  </a:lnTo>
                  <a:close/>
                  <a:moveTo>
                    <a:pt x="78" y="631"/>
                  </a:moveTo>
                  <a:lnTo>
                    <a:pt x="84" y="631"/>
                  </a:lnTo>
                  <a:lnTo>
                    <a:pt x="84" y="632"/>
                  </a:lnTo>
                  <a:lnTo>
                    <a:pt x="78" y="632"/>
                  </a:lnTo>
                  <a:lnTo>
                    <a:pt x="78" y="631"/>
                  </a:lnTo>
                  <a:close/>
                  <a:moveTo>
                    <a:pt x="88" y="631"/>
                  </a:moveTo>
                  <a:lnTo>
                    <a:pt x="94" y="631"/>
                  </a:lnTo>
                  <a:lnTo>
                    <a:pt x="94" y="632"/>
                  </a:lnTo>
                  <a:lnTo>
                    <a:pt x="88" y="632"/>
                  </a:lnTo>
                  <a:lnTo>
                    <a:pt x="88" y="631"/>
                  </a:lnTo>
                  <a:close/>
                  <a:moveTo>
                    <a:pt x="98" y="631"/>
                  </a:moveTo>
                  <a:lnTo>
                    <a:pt x="103" y="631"/>
                  </a:lnTo>
                  <a:lnTo>
                    <a:pt x="103" y="632"/>
                  </a:lnTo>
                  <a:lnTo>
                    <a:pt x="98" y="632"/>
                  </a:lnTo>
                  <a:lnTo>
                    <a:pt x="98" y="631"/>
                  </a:lnTo>
                  <a:close/>
                  <a:moveTo>
                    <a:pt x="107" y="631"/>
                  </a:moveTo>
                  <a:lnTo>
                    <a:pt x="113" y="631"/>
                  </a:lnTo>
                  <a:lnTo>
                    <a:pt x="113" y="632"/>
                  </a:lnTo>
                  <a:lnTo>
                    <a:pt x="107" y="632"/>
                  </a:lnTo>
                  <a:lnTo>
                    <a:pt x="107" y="631"/>
                  </a:lnTo>
                  <a:close/>
                  <a:moveTo>
                    <a:pt x="117" y="631"/>
                  </a:moveTo>
                  <a:lnTo>
                    <a:pt x="123" y="631"/>
                  </a:lnTo>
                  <a:lnTo>
                    <a:pt x="123" y="632"/>
                  </a:lnTo>
                  <a:lnTo>
                    <a:pt x="117" y="632"/>
                  </a:lnTo>
                  <a:lnTo>
                    <a:pt x="117" y="631"/>
                  </a:lnTo>
                  <a:close/>
                  <a:moveTo>
                    <a:pt x="127" y="631"/>
                  </a:moveTo>
                  <a:lnTo>
                    <a:pt x="133" y="631"/>
                  </a:lnTo>
                  <a:lnTo>
                    <a:pt x="133" y="632"/>
                  </a:lnTo>
                  <a:lnTo>
                    <a:pt x="127" y="632"/>
                  </a:lnTo>
                  <a:lnTo>
                    <a:pt x="127" y="631"/>
                  </a:lnTo>
                  <a:close/>
                  <a:moveTo>
                    <a:pt x="137" y="631"/>
                  </a:moveTo>
                  <a:lnTo>
                    <a:pt x="142" y="631"/>
                  </a:lnTo>
                  <a:lnTo>
                    <a:pt x="142" y="632"/>
                  </a:lnTo>
                  <a:lnTo>
                    <a:pt x="137" y="632"/>
                  </a:lnTo>
                  <a:lnTo>
                    <a:pt x="137" y="631"/>
                  </a:lnTo>
                  <a:close/>
                  <a:moveTo>
                    <a:pt x="146" y="631"/>
                  </a:moveTo>
                  <a:lnTo>
                    <a:pt x="152" y="631"/>
                  </a:lnTo>
                  <a:lnTo>
                    <a:pt x="152" y="632"/>
                  </a:lnTo>
                  <a:lnTo>
                    <a:pt x="146" y="632"/>
                  </a:lnTo>
                  <a:lnTo>
                    <a:pt x="146" y="631"/>
                  </a:lnTo>
                  <a:close/>
                  <a:moveTo>
                    <a:pt x="156" y="631"/>
                  </a:moveTo>
                  <a:lnTo>
                    <a:pt x="162" y="631"/>
                  </a:lnTo>
                  <a:lnTo>
                    <a:pt x="162" y="632"/>
                  </a:lnTo>
                  <a:lnTo>
                    <a:pt x="156" y="632"/>
                  </a:lnTo>
                  <a:lnTo>
                    <a:pt x="156" y="631"/>
                  </a:lnTo>
                  <a:close/>
                  <a:moveTo>
                    <a:pt x="166" y="631"/>
                  </a:moveTo>
                  <a:lnTo>
                    <a:pt x="172" y="631"/>
                  </a:lnTo>
                  <a:lnTo>
                    <a:pt x="172" y="632"/>
                  </a:lnTo>
                  <a:lnTo>
                    <a:pt x="166" y="632"/>
                  </a:lnTo>
                  <a:lnTo>
                    <a:pt x="166" y="631"/>
                  </a:lnTo>
                  <a:close/>
                  <a:moveTo>
                    <a:pt x="176" y="631"/>
                  </a:moveTo>
                  <a:lnTo>
                    <a:pt x="181" y="631"/>
                  </a:lnTo>
                  <a:lnTo>
                    <a:pt x="181" y="632"/>
                  </a:lnTo>
                  <a:lnTo>
                    <a:pt x="176" y="632"/>
                  </a:lnTo>
                  <a:lnTo>
                    <a:pt x="176" y="631"/>
                  </a:lnTo>
                  <a:close/>
                  <a:moveTo>
                    <a:pt x="185" y="631"/>
                  </a:moveTo>
                  <a:lnTo>
                    <a:pt x="191" y="631"/>
                  </a:lnTo>
                  <a:lnTo>
                    <a:pt x="191" y="632"/>
                  </a:lnTo>
                  <a:lnTo>
                    <a:pt x="185" y="632"/>
                  </a:lnTo>
                  <a:lnTo>
                    <a:pt x="185" y="631"/>
                  </a:lnTo>
                  <a:close/>
                  <a:moveTo>
                    <a:pt x="195" y="631"/>
                  </a:moveTo>
                  <a:lnTo>
                    <a:pt x="201" y="631"/>
                  </a:lnTo>
                  <a:lnTo>
                    <a:pt x="201" y="632"/>
                  </a:lnTo>
                  <a:lnTo>
                    <a:pt x="195" y="632"/>
                  </a:lnTo>
                  <a:lnTo>
                    <a:pt x="195" y="631"/>
                  </a:lnTo>
                  <a:close/>
                  <a:moveTo>
                    <a:pt x="205" y="631"/>
                  </a:moveTo>
                  <a:lnTo>
                    <a:pt x="210" y="631"/>
                  </a:lnTo>
                  <a:lnTo>
                    <a:pt x="210" y="632"/>
                  </a:lnTo>
                  <a:lnTo>
                    <a:pt x="205" y="632"/>
                  </a:lnTo>
                  <a:lnTo>
                    <a:pt x="205" y="631"/>
                  </a:lnTo>
                  <a:close/>
                  <a:moveTo>
                    <a:pt x="215" y="631"/>
                  </a:moveTo>
                  <a:lnTo>
                    <a:pt x="220" y="631"/>
                  </a:lnTo>
                  <a:lnTo>
                    <a:pt x="220" y="632"/>
                  </a:lnTo>
                  <a:lnTo>
                    <a:pt x="215" y="632"/>
                  </a:lnTo>
                  <a:lnTo>
                    <a:pt x="215" y="631"/>
                  </a:lnTo>
                  <a:close/>
                  <a:moveTo>
                    <a:pt x="224" y="631"/>
                  </a:moveTo>
                  <a:lnTo>
                    <a:pt x="230" y="631"/>
                  </a:lnTo>
                  <a:lnTo>
                    <a:pt x="230" y="632"/>
                  </a:lnTo>
                  <a:lnTo>
                    <a:pt x="224" y="632"/>
                  </a:lnTo>
                  <a:lnTo>
                    <a:pt x="224" y="631"/>
                  </a:lnTo>
                  <a:close/>
                  <a:moveTo>
                    <a:pt x="234" y="631"/>
                  </a:moveTo>
                  <a:lnTo>
                    <a:pt x="240" y="631"/>
                  </a:lnTo>
                  <a:lnTo>
                    <a:pt x="240" y="632"/>
                  </a:lnTo>
                  <a:lnTo>
                    <a:pt x="234" y="632"/>
                  </a:lnTo>
                  <a:lnTo>
                    <a:pt x="234" y="631"/>
                  </a:lnTo>
                  <a:close/>
                  <a:moveTo>
                    <a:pt x="244" y="631"/>
                  </a:moveTo>
                  <a:lnTo>
                    <a:pt x="249" y="631"/>
                  </a:lnTo>
                  <a:lnTo>
                    <a:pt x="249" y="632"/>
                  </a:lnTo>
                  <a:lnTo>
                    <a:pt x="244" y="632"/>
                  </a:lnTo>
                  <a:lnTo>
                    <a:pt x="244" y="631"/>
                  </a:lnTo>
                  <a:close/>
                  <a:moveTo>
                    <a:pt x="254" y="631"/>
                  </a:moveTo>
                  <a:lnTo>
                    <a:pt x="259" y="631"/>
                  </a:lnTo>
                  <a:lnTo>
                    <a:pt x="259" y="632"/>
                  </a:lnTo>
                  <a:lnTo>
                    <a:pt x="254" y="632"/>
                  </a:lnTo>
                  <a:lnTo>
                    <a:pt x="254" y="631"/>
                  </a:lnTo>
                  <a:close/>
                  <a:moveTo>
                    <a:pt x="263" y="631"/>
                  </a:moveTo>
                  <a:lnTo>
                    <a:pt x="269" y="631"/>
                  </a:lnTo>
                  <a:lnTo>
                    <a:pt x="269" y="632"/>
                  </a:lnTo>
                  <a:lnTo>
                    <a:pt x="263" y="632"/>
                  </a:lnTo>
                  <a:lnTo>
                    <a:pt x="263" y="631"/>
                  </a:lnTo>
                  <a:close/>
                  <a:moveTo>
                    <a:pt x="273" y="631"/>
                  </a:moveTo>
                  <a:lnTo>
                    <a:pt x="279" y="631"/>
                  </a:lnTo>
                  <a:lnTo>
                    <a:pt x="279" y="632"/>
                  </a:lnTo>
                  <a:lnTo>
                    <a:pt x="273" y="632"/>
                  </a:lnTo>
                  <a:lnTo>
                    <a:pt x="273" y="631"/>
                  </a:lnTo>
                  <a:close/>
                  <a:moveTo>
                    <a:pt x="283" y="631"/>
                  </a:moveTo>
                  <a:lnTo>
                    <a:pt x="288" y="631"/>
                  </a:lnTo>
                  <a:lnTo>
                    <a:pt x="288" y="632"/>
                  </a:lnTo>
                  <a:lnTo>
                    <a:pt x="283" y="632"/>
                  </a:lnTo>
                  <a:lnTo>
                    <a:pt x="283" y="631"/>
                  </a:lnTo>
                  <a:close/>
                  <a:moveTo>
                    <a:pt x="293" y="631"/>
                  </a:moveTo>
                  <a:lnTo>
                    <a:pt x="298" y="631"/>
                  </a:lnTo>
                  <a:lnTo>
                    <a:pt x="298" y="632"/>
                  </a:lnTo>
                  <a:lnTo>
                    <a:pt x="293" y="632"/>
                  </a:lnTo>
                  <a:lnTo>
                    <a:pt x="293" y="631"/>
                  </a:lnTo>
                  <a:close/>
                  <a:moveTo>
                    <a:pt x="302" y="631"/>
                  </a:moveTo>
                  <a:lnTo>
                    <a:pt x="308" y="631"/>
                  </a:lnTo>
                  <a:lnTo>
                    <a:pt x="308" y="632"/>
                  </a:lnTo>
                  <a:lnTo>
                    <a:pt x="302" y="632"/>
                  </a:lnTo>
                  <a:lnTo>
                    <a:pt x="302" y="631"/>
                  </a:lnTo>
                  <a:close/>
                  <a:moveTo>
                    <a:pt x="312" y="631"/>
                  </a:moveTo>
                  <a:lnTo>
                    <a:pt x="318" y="631"/>
                  </a:lnTo>
                  <a:lnTo>
                    <a:pt x="318" y="632"/>
                  </a:lnTo>
                  <a:lnTo>
                    <a:pt x="312" y="632"/>
                  </a:lnTo>
                  <a:lnTo>
                    <a:pt x="312" y="631"/>
                  </a:lnTo>
                  <a:close/>
                  <a:moveTo>
                    <a:pt x="322" y="631"/>
                  </a:moveTo>
                  <a:lnTo>
                    <a:pt x="327" y="631"/>
                  </a:lnTo>
                  <a:lnTo>
                    <a:pt x="327" y="632"/>
                  </a:lnTo>
                  <a:lnTo>
                    <a:pt x="322" y="632"/>
                  </a:lnTo>
                  <a:lnTo>
                    <a:pt x="322" y="631"/>
                  </a:lnTo>
                  <a:close/>
                  <a:moveTo>
                    <a:pt x="332" y="631"/>
                  </a:moveTo>
                  <a:lnTo>
                    <a:pt x="337" y="631"/>
                  </a:lnTo>
                  <a:lnTo>
                    <a:pt x="337" y="632"/>
                  </a:lnTo>
                  <a:lnTo>
                    <a:pt x="332" y="632"/>
                  </a:lnTo>
                  <a:lnTo>
                    <a:pt x="332" y="631"/>
                  </a:lnTo>
                  <a:close/>
                  <a:moveTo>
                    <a:pt x="341" y="631"/>
                  </a:moveTo>
                  <a:lnTo>
                    <a:pt x="347" y="631"/>
                  </a:lnTo>
                  <a:lnTo>
                    <a:pt x="347" y="632"/>
                  </a:lnTo>
                  <a:lnTo>
                    <a:pt x="341" y="632"/>
                  </a:lnTo>
                  <a:lnTo>
                    <a:pt x="341" y="631"/>
                  </a:lnTo>
                  <a:close/>
                  <a:moveTo>
                    <a:pt x="351" y="631"/>
                  </a:moveTo>
                  <a:lnTo>
                    <a:pt x="357" y="631"/>
                  </a:lnTo>
                  <a:lnTo>
                    <a:pt x="357" y="632"/>
                  </a:lnTo>
                  <a:lnTo>
                    <a:pt x="351" y="632"/>
                  </a:lnTo>
                  <a:lnTo>
                    <a:pt x="351" y="631"/>
                  </a:lnTo>
                  <a:close/>
                  <a:moveTo>
                    <a:pt x="361" y="631"/>
                  </a:moveTo>
                  <a:lnTo>
                    <a:pt x="366" y="631"/>
                  </a:lnTo>
                  <a:lnTo>
                    <a:pt x="366" y="632"/>
                  </a:lnTo>
                  <a:lnTo>
                    <a:pt x="361" y="632"/>
                  </a:lnTo>
                  <a:lnTo>
                    <a:pt x="361" y="631"/>
                  </a:lnTo>
                  <a:close/>
                  <a:moveTo>
                    <a:pt x="371" y="631"/>
                  </a:moveTo>
                  <a:lnTo>
                    <a:pt x="376" y="631"/>
                  </a:lnTo>
                  <a:lnTo>
                    <a:pt x="376" y="632"/>
                  </a:lnTo>
                  <a:lnTo>
                    <a:pt x="371" y="632"/>
                  </a:lnTo>
                  <a:lnTo>
                    <a:pt x="371" y="631"/>
                  </a:lnTo>
                  <a:close/>
                  <a:moveTo>
                    <a:pt x="380" y="631"/>
                  </a:moveTo>
                  <a:lnTo>
                    <a:pt x="386" y="631"/>
                  </a:lnTo>
                  <a:lnTo>
                    <a:pt x="386" y="632"/>
                  </a:lnTo>
                  <a:lnTo>
                    <a:pt x="380" y="632"/>
                  </a:lnTo>
                  <a:lnTo>
                    <a:pt x="380" y="631"/>
                  </a:lnTo>
                  <a:close/>
                  <a:moveTo>
                    <a:pt x="390" y="631"/>
                  </a:moveTo>
                  <a:lnTo>
                    <a:pt x="396" y="631"/>
                  </a:lnTo>
                  <a:lnTo>
                    <a:pt x="396" y="632"/>
                  </a:lnTo>
                  <a:lnTo>
                    <a:pt x="390" y="632"/>
                  </a:lnTo>
                  <a:lnTo>
                    <a:pt x="390" y="631"/>
                  </a:lnTo>
                  <a:close/>
                  <a:moveTo>
                    <a:pt x="400" y="631"/>
                  </a:moveTo>
                  <a:lnTo>
                    <a:pt x="405" y="631"/>
                  </a:lnTo>
                  <a:lnTo>
                    <a:pt x="405" y="632"/>
                  </a:lnTo>
                  <a:lnTo>
                    <a:pt x="400" y="632"/>
                  </a:lnTo>
                  <a:lnTo>
                    <a:pt x="400" y="631"/>
                  </a:lnTo>
                  <a:close/>
                  <a:moveTo>
                    <a:pt x="410" y="631"/>
                  </a:moveTo>
                  <a:lnTo>
                    <a:pt x="415" y="631"/>
                  </a:lnTo>
                  <a:lnTo>
                    <a:pt x="415" y="632"/>
                  </a:lnTo>
                  <a:lnTo>
                    <a:pt x="410" y="632"/>
                  </a:lnTo>
                  <a:lnTo>
                    <a:pt x="410" y="631"/>
                  </a:lnTo>
                  <a:close/>
                  <a:moveTo>
                    <a:pt x="419" y="631"/>
                  </a:moveTo>
                  <a:lnTo>
                    <a:pt x="425" y="631"/>
                  </a:lnTo>
                  <a:lnTo>
                    <a:pt x="425" y="632"/>
                  </a:lnTo>
                  <a:lnTo>
                    <a:pt x="419" y="632"/>
                  </a:lnTo>
                  <a:lnTo>
                    <a:pt x="419" y="631"/>
                  </a:lnTo>
                  <a:close/>
                  <a:moveTo>
                    <a:pt x="429" y="631"/>
                  </a:moveTo>
                  <a:lnTo>
                    <a:pt x="435" y="631"/>
                  </a:lnTo>
                  <a:lnTo>
                    <a:pt x="435" y="632"/>
                  </a:lnTo>
                  <a:lnTo>
                    <a:pt x="429" y="632"/>
                  </a:lnTo>
                  <a:lnTo>
                    <a:pt x="429" y="631"/>
                  </a:lnTo>
                  <a:close/>
                  <a:moveTo>
                    <a:pt x="439" y="631"/>
                  </a:moveTo>
                  <a:lnTo>
                    <a:pt x="444" y="631"/>
                  </a:lnTo>
                  <a:lnTo>
                    <a:pt x="444" y="632"/>
                  </a:lnTo>
                  <a:lnTo>
                    <a:pt x="439" y="632"/>
                  </a:lnTo>
                  <a:lnTo>
                    <a:pt x="439" y="631"/>
                  </a:lnTo>
                  <a:close/>
                  <a:moveTo>
                    <a:pt x="449" y="631"/>
                  </a:moveTo>
                  <a:lnTo>
                    <a:pt x="454" y="631"/>
                  </a:lnTo>
                  <a:lnTo>
                    <a:pt x="454" y="632"/>
                  </a:lnTo>
                  <a:lnTo>
                    <a:pt x="449" y="632"/>
                  </a:lnTo>
                  <a:lnTo>
                    <a:pt x="449" y="631"/>
                  </a:lnTo>
                  <a:close/>
                  <a:moveTo>
                    <a:pt x="458" y="631"/>
                  </a:moveTo>
                  <a:lnTo>
                    <a:pt x="464" y="631"/>
                  </a:lnTo>
                  <a:lnTo>
                    <a:pt x="464" y="632"/>
                  </a:lnTo>
                  <a:lnTo>
                    <a:pt x="458" y="632"/>
                  </a:lnTo>
                  <a:lnTo>
                    <a:pt x="458" y="631"/>
                  </a:lnTo>
                  <a:close/>
                  <a:moveTo>
                    <a:pt x="468" y="631"/>
                  </a:moveTo>
                  <a:lnTo>
                    <a:pt x="474" y="631"/>
                  </a:lnTo>
                  <a:lnTo>
                    <a:pt x="474" y="632"/>
                  </a:lnTo>
                  <a:lnTo>
                    <a:pt x="468" y="632"/>
                  </a:lnTo>
                  <a:lnTo>
                    <a:pt x="468" y="631"/>
                  </a:lnTo>
                  <a:close/>
                  <a:moveTo>
                    <a:pt x="478" y="631"/>
                  </a:moveTo>
                  <a:lnTo>
                    <a:pt x="483" y="631"/>
                  </a:lnTo>
                  <a:lnTo>
                    <a:pt x="483" y="632"/>
                  </a:lnTo>
                  <a:lnTo>
                    <a:pt x="478" y="632"/>
                  </a:lnTo>
                  <a:lnTo>
                    <a:pt x="478" y="631"/>
                  </a:lnTo>
                  <a:close/>
                  <a:moveTo>
                    <a:pt x="488" y="631"/>
                  </a:moveTo>
                  <a:lnTo>
                    <a:pt x="493" y="631"/>
                  </a:lnTo>
                  <a:lnTo>
                    <a:pt x="493" y="632"/>
                  </a:lnTo>
                  <a:lnTo>
                    <a:pt x="488" y="632"/>
                  </a:lnTo>
                  <a:lnTo>
                    <a:pt x="488" y="631"/>
                  </a:lnTo>
                  <a:close/>
                  <a:moveTo>
                    <a:pt x="497" y="631"/>
                  </a:moveTo>
                  <a:lnTo>
                    <a:pt x="503" y="631"/>
                  </a:lnTo>
                  <a:lnTo>
                    <a:pt x="503" y="632"/>
                  </a:lnTo>
                  <a:lnTo>
                    <a:pt x="497" y="632"/>
                  </a:lnTo>
                  <a:lnTo>
                    <a:pt x="497" y="631"/>
                  </a:lnTo>
                  <a:close/>
                  <a:moveTo>
                    <a:pt x="507" y="631"/>
                  </a:moveTo>
                  <a:lnTo>
                    <a:pt x="513" y="631"/>
                  </a:lnTo>
                  <a:lnTo>
                    <a:pt x="513" y="632"/>
                  </a:lnTo>
                  <a:lnTo>
                    <a:pt x="507" y="632"/>
                  </a:lnTo>
                  <a:lnTo>
                    <a:pt x="507" y="631"/>
                  </a:lnTo>
                  <a:close/>
                  <a:moveTo>
                    <a:pt x="517" y="631"/>
                  </a:moveTo>
                  <a:lnTo>
                    <a:pt x="522" y="631"/>
                  </a:lnTo>
                  <a:lnTo>
                    <a:pt x="522" y="632"/>
                  </a:lnTo>
                  <a:lnTo>
                    <a:pt x="517" y="632"/>
                  </a:lnTo>
                  <a:lnTo>
                    <a:pt x="517" y="631"/>
                  </a:lnTo>
                  <a:close/>
                  <a:moveTo>
                    <a:pt x="527" y="631"/>
                  </a:moveTo>
                  <a:lnTo>
                    <a:pt x="532" y="631"/>
                  </a:lnTo>
                  <a:lnTo>
                    <a:pt x="532" y="632"/>
                  </a:lnTo>
                  <a:lnTo>
                    <a:pt x="527" y="632"/>
                  </a:lnTo>
                  <a:lnTo>
                    <a:pt x="527" y="631"/>
                  </a:lnTo>
                  <a:close/>
                  <a:moveTo>
                    <a:pt x="536" y="631"/>
                  </a:moveTo>
                  <a:lnTo>
                    <a:pt x="542" y="631"/>
                  </a:lnTo>
                  <a:lnTo>
                    <a:pt x="542" y="632"/>
                  </a:lnTo>
                  <a:lnTo>
                    <a:pt x="536" y="632"/>
                  </a:lnTo>
                  <a:lnTo>
                    <a:pt x="536" y="631"/>
                  </a:lnTo>
                  <a:close/>
                  <a:moveTo>
                    <a:pt x="546" y="631"/>
                  </a:moveTo>
                  <a:lnTo>
                    <a:pt x="552" y="631"/>
                  </a:lnTo>
                  <a:lnTo>
                    <a:pt x="552" y="632"/>
                  </a:lnTo>
                  <a:lnTo>
                    <a:pt x="546" y="632"/>
                  </a:lnTo>
                  <a:lnTo>
                    <a:pt x="546" y="631"/>
                  </a:lnTo>
                  <a:close/>
                  <a:moveTo>
                    <a:pt x="556" y="631"/>
                  </a:moveTo>
                  <a:lnTo>
                    <a:pt x="561" y="631"/>
                  </a:lnTo>
                  <a:lnTo>
                    <a:pt x="561" y="632"/>
                  </a:lnTo>
                  <a:lnTo>
                    <a:pt x="556" y="632"/>
                  </a:lnTo>
                  <a:lnTo>
                    <a:pt x="556" y="631"/>
                  </a:lnTo>
                  <a:close/>
                  <a:moveTo>
                    <a:pt x="566" y="631"/>
                  </a:moveTo>
                  <a:lnTo>
                    <a:pt x="571" y="631"/>
                  </a:lnTo>
                  <a:lnTo>
                    <a:pt x="571" y="632"/>
                  </a:lnTo>
                  <a:lnTo>
                    <a:pt x="566" y="632"/>
                  </a:lnTo>
                  <a:lnTo>
                    <a:pt x="566" y="631"/>
                  </a:lnTo>
                  <a:close/>
                  <a:moveTo>
                    <a:pt x="575" y="631"/>
                  </a:moveTo>
                  <a:lnTo>
                    <a:pt x="581" y="631"/>
                  </a:lnTo>
                  <a:lnTo>
                    <a:pt x="581" y="632"/>
                  </a:lnTo>
                  <a:lnTo>
                    <a:pt x="575" y="632"/>
                  </a:lnTo>
                  <a:lnTo>
                    <a:pt x="575" y="631"/>
                  </a:lnTo>
                  <a:close/>
                  <a:moveTo>
                    <a:pt x="585" y="631"/>
                  </a:moveTo>
                  <a:lnTo>
                    <a:pt x="591" y="631"/>
                  </a:lnTo>
                  <a:lnTo>
                    <a:pt x="591" y="632"/>
                  </a:lnTo>
                  <a:lnTo>
                    <a:pt x="585" y="632"/>
                  </a:lnTo>
                  <a:lnTo>
                    <a:pt x="585" y="631"/>
                  </a:lnTo>
                  <a:close/>
                  <a:moveTo>
                    <a:pt x="595" y="631"/>
                  </a:moveTo>
                  <a:lnTo>
                    <a:pt x="600" y="631"/>
                  </a:lnTo>
                  <a:lnTo>
                    <a:pt x="600" y="632"/>
                  </a:lnTo>
                  <a:lnTo>
                    <a:pt x="595" y="632"/>
                  </a:lnTo>
                  <a:lnTo>
                    <a:pt x="595" y="631"/>
                  </a:lnTo>
                  <a:close/>
                  <a:moveTo>
                    <a:pt x="605" y="631"/>
                  </a:moveTo>
                  <a:lnTo>
                    <a:pt x="610" y="631"/>
                  </a:lnTo>
                  <a:lnTo>
                    <a:pt x="610" y="632"/>
                  </a:lnTo>
                  <a:lnTo>
                    <a:pt x="605" y="632"/>
                  </a:lnTo>
                  <a:lnTo>
                    <a:pt x="605" y="631"/>
                  </a:lnTo>
                  <a:close/>
                  <a:moveTo>
                    <a:pt x="614" y="631"/>
                  </a:moveTo>
                  <a:lnTo>
                    <a:pt x="620" y="631"/>
                  </a:lnTo>
                  <a:lnTo>
                    <a:pt x="620" y="632"/>
                  </a:lnTo>
                  <a:lnTo>
                    <a:pt x="614" y="632"/>
                  </a:lnTo>
                  <a:lnTo>
                    <a:pt x="614" y="631"/>
                  </a:lnTo>
                  <a:close/>
                  <a:moveTo>
                    <a:pt x="624" y="631"/>
                  </a:moveTo>
                  <a:lnTo>
                    <a:pt x="630" y="631"/>
                  </a:lnTo>
                  <a:lnTo>
                    <a:pt x="630" y="632"/>
                  </a:lnTo>
                  <a:lnTo>
                    <a:pt x="624" y="632"/>
                  </a:lnTo>
                  <a:lnTo>
                    <a:pt x="624" y="631"/>
                  </a:lnTo>
                  <a:close/>
                  <a:moveTo>
                    <a:pt x="634" y="631"/>
                  </a:moveTo>
                  <a:lnTo>
                    <a:pt x="639" y="631"/>
                  </a:lnTo>
                  <a:lnTo>
                    <a:pt x="639" y="632"/>
                  </a:lnTo>
                  <a:lnTo>
                    <a:pt x="634" y="632"/>
                  </a:lnTo>
                  <a:lnTo>
                    <a:pt x="634" y="631"/>
                  </a:lnTo>
                  <a:close/>
                  <a:moveTo>
                    <a:pt x="644" y="631"/>
                  </a:moveTo>
                  <a:lnTo>
                    <a:pt x="649" y="631"/>
                  </a:lnTo>
                  <a:lnTo>
                    <a:pt x="649" y="632"/>
                  </a:lnTo>
                  <a:lnTo>
                    <a:pt x="644" y="632"/>
                  </a:lnTo>
                  <a:lnTo>
                    <a:pt x="644" y="631"/>
                  </a:lnTo>
                  <a:close/>
                  <a:moveTo>
                    <a:pt x="653" y="631"/>
                  </a:moveTo>
                  <a:lnTo>
                    <a:pt x="659" y="631"/>
                  </a:lnTo>
                  <a:lnTo>
                    <a:pt x="659" y="632"/>
                  </a:lnTo>
                  <a:lnTo>
                    <a:pt x="653" y="632"/>
                  </a:lnTo>
                  <a:lnTo>
                    <a:pt x="653" y="631"/>
                  </a:lnTo>
                  <a:close/>
                  <a:moveTo>
                    <a:pt x="663" y="631"/>
                  </a:moveTo>
                  <a:lnTo>
                    <a:pt x="669" y="631"/>
                  </a:lnTo>
                  <a:lnTo>
                    <a:pt x="669" y="632"/>
                  </a:lnTo>
                  <a:lnTo>
                    <a:pt x="663" y="632"/>
                  </a:lnTo>
                  <a:lnTo>
                    <a:pt x="663" y="631"/>
                  </a:lnTo>
                  <a:close/>
                  <a:moveTo>
                    <a:pt x="673" y="631"/>
                  </a:moveTo>
                  <a:lnTo>
                    <a:pt x="678" y="631"/>
                  </a:lnTo>
                  <a:lnTo>
                    <a:pt x="678" y="632"/>
                  </a:lnTo>
                  <a:lnTo>
                    <a:pt x="673" y="632"/>
                  </a:lnTo>
                  <a:lnTo>
                    <a:pt x="673" y="631"/>
                  </a:lnTo>
                  <a:close/>
                  <a:moveTo>
                    <a:pt x="683" y="631"/>
                  </a:moveTo>
                  <a:lnTo>
                    <a:pt x="688" y="631"/>
                  </a:lnTo>
                  <a:lnTo>
                    <a:pt x="688" y="632"/>
                  </a:lnTo>
                  <a:lnTo>
                    <a:pt x="683" y="632"/>
                  </a:lnTo>
                  <a:lnTo>
                    <a:pt x="683" y="631"/>
                  </a:lnTo>
                  <a:close/>
                  <a:moveTo>
                    <a:pt x="692" y="631"/>
                  </a:moveTo>
                  <a:lnTo>
                    <a:pt x="698" y="631"/>
                  </a:lnTo>
                  <a:lnTo>
                    <a:pt x="698" y="632"/>
                  </a:lnTo>
                  <a:lnTo>
                    <a:pt x="692" y="632"/>
                  </a:lnTo>
                  <a:lnTo>
                    <a:pt x="692" y="631"/>
                  </a:lnTo>
                  <a:close/>
                  <a:moveTo>
                    <a:pt x="702" y="631"/>
                  </a:moveTo>
                  <a:lnTo>
                    <a:pt x="708" y="631"/>
                  </a:lnTo>
                  <a:lnTo>
                    <a:pt x="708" y="632"/>
                  </a:lnTo>
                  <a:lnTo>
                    <a:pt x="702" y="632"/>
                  </a:lnTo>
                  <a:lnTo>
                    <a:pt x="702" y="631"/>
                  </a:lnTo>
                  <a:close/>
                  <a:moveTo>
                    <a:pt x="712" y="631"/>
                  </a:moveTo>
                  <a:lnTo>
                    <a:pt x="717" y="631"/>
                  </a:lnTo>
                  <a:lnTo>
                    <a:pt x="717" y="632"/>
                  </a:lnTo>
                  <a:lnTo>
                    <a:pt x="712" y="632"/>
                  </a:lnTo>
                  <a:lnTo>
                    <a:pt x="712" y="631"/>
                  </a:lnTo>
                  <a:close/>
                  <a:moveTo>
                    <a:pt x="722" y="631"/>
                  </a:moveTo>
                  <a:lnTo>
                    <a:pt x="727" y="631"/>
                  </a:lnTo>
                  <a:lnTo>
                    <a:pt x="727" y="632"/>
                  </a:lnTo>
                  <a:lnTo>
                    <a:pt x="722" y="632"/>
                  </a:lnTo>
                  <a:lnTo>
                    <a:pt x="722" y="631"/>
                  </a:lnTo>
                  <a:close/>
                  <a:moveTo>
                    <a:pt x="731" y="631"/>
                  </a:moveTo>
                  <a:lnTo>
                    <a:pt x="737" y="631"/>
                  </a:lnTo>
                  <a:lnTo>
                    <a:pt x="737" y="632"/>
                  </a:lnTo>
                  <a:lnTo>
                    <a:pt x="731" y="632"/>
                  </a:lnTo>
                  <a:lnTo>
                    <a:pt x="731" y="631"/>
                  </a:lnTo>
                  <a:close/>
                  <a:moveTo>
                    <a:pt x="741" y="631"/>
                  </a:moveTo>
                  <a:lnTo>
                    <a:pt x="747" y="631"/>
                  </a:lnTo>
                  <a:lnTo>
                    <a:pt x="747" y="632"/>
                  </a:lnTo>
                  <a:lnTo>
                    <a:pt x="741" y="632"/>
                  </a:lnTo>
                  <a:lnTo>
                    <a:pt x="741" y="631"/>
                  </a:lnTo>
                  <a:close/>
                  <a:moveTo>
                    <a:pt x="751" y="631"/>
                  </a:moveTo>
                  <a:lnTo>
                    <a:pt x="756" y="631"/>
                  </a:lnTo>
                  <a:lnTo>
                    <a:pt x="756" y="632"/>
                  </a:lnTo>
                  <a:lnTo>
                    <a:pt x="751" y="632"/>
                  </a:lnTo>
                  <a:lnTo>
                    <a:pt x="751" y="631"/>
                  </a:lnTo>
                  <a:close/>
                  <a:moveTo>
                    <a:pt x="761" y="631"/>
                  </a:moveTo>
                  <a:lnTo>
                    <a:pt x="766" y="631"/>
                  </a:lnTo>
                  <a:lnTo>
                    <a:pt x="766" y="632"/>
                  </a:lnTo>
                  <a:lnTo>
                    <a:pt x="761" y="632"/>
                  </a:lnTo>
                  <a:lnTo>
                    <a:pt x="761" y="631"/>
                  </a:lnTo>
                  <a:close/>
                  <a:moveTo>
                    <a:pt x="770" y="631"/>
                  </a:moveTo>
                  <a:lnTo>
                    <a:pt x="776" y="631"/>
                  </a:lnTo>
                  <a:lnTo>
                    <a:pt x="776" y="632"/>
                  </a:lnTo>
                  <a:lnTo>
                    <a:pt x="770" y="632"/>
                  </a:lnTo>
                  <a:lnTo>
                    <a:pt x="770" y="631"/>
                  </a:lnTo>
                  <a:close/>
                  <a:moveTo>
                    <a:pt x="780" y="631"/>
                  </a:moveTo>
                  <a:lnTo>
                    <a:pt x="786" y="631"/>
                  </a:lnTo>
                  <a:lnTo>
                    <a:pt x="786" y="632"/>
                  </a:lnTo>
                  <a:lnTo>
                    <a:pt x="780" y="632"/>
                  </a:lnTo>
                  <a:lnTo>
                    <a:pt x="780" y="631"/>
                  </a:lnTo>
                  <a:close/>
                  <a:moveTo>
                    <a:pt x="790" y="631"/>
                  </a:moveTo>
                  <a:lnTo>
                    <a:pt x="795" y="631"/>
                  </a:lnTo>
                  <a:lnTo>
                    <a:pt x="795" y="632"/>
                  </a:lnTo>
                  <a:lnTo>
                    <a:pt x="790" y="632"/>
                  </a:lnTo>
                  <a:lnTo>
                    <a:pt x="790" y="631"/>
                  </a:lnTo>
                  <a:close/>
                  <a:moveTo>
                    <a:pt x="799" y="631"/>
                  </a:moveTo>
                  <a:lnTo>
                    <a:pt x="805" y="631"/>
                  </a:lnTo>
                  <a:lnTo>
                    <a:pt x="805" y="632"/>
                  </a:lnTo>
                  <a:lnTo>
                    <a:pt x="799" y="632"/>
                  </a:lnTo>
                  <a:lnTo>
                    <a:pt x="799" y="631"/>
                  </a:lnTo>
                  <a:close/>
                  <a:moveTo>
                    <a:pt x="809" y="631"/>
                  </a:moveTo>
                  <a:lnTo>
                    <a:pt x="815" y="631"/>
                  </a:lnTo>
                  <a:lnTo>
                    <a:pt x="815" y="632"/>
                  </a:lnTo>
                  <a:lnTo>
                    <a:pt x="809" y="632"/>
                  </a:lnTo>
                  <a:lnTo>
                    <a:pt x="809" y="631"/>
                  </a:lnTo>
                  <a:close/>
                  <a:moveTo>
                    <a:pt x="819" y="631"/>
                  </a:moveTo>
                  <a:lnTo>
                    <a:pt x="825" y="631"/>
                  </a:lnTo>
                  <a:lnTo>
                    <a:pt x="825" y="632"/>
                  </a:lnTo>
                  <a:lnTo>
                    <a:pt x="819" y="632"/>
                  </a:lnTo>
                  <a:lnTo>
                    <a:pt x="819" y="631"/>
                  </a:lnTo>
                  <a:close/>
                  <a:moveTo>
                    <a:pt x="829" y="631"/>
                  </a:moveTo>
                  <a:lnTo>
                    <a:pt x="834" y="631"/>
                  </a:lnTo>
                  <a:lnTo>
                    <a:pt x="834" y="632"/>
                  </a:lnTo>
                  <a:lnTo>
                    <a:pt x="829" y="632"/>
                  </a:lnTo>
                  <a:lnTo>
                    <a:pt x="829" y="631"/>
                  </a:lnTo>
                  <a:close/>
                  <a:moveTo>
                    <a:pt x="838" y="631"/>
                  </a:moveTo>
                  <a:lnTo>
                    <a:pt x="844" y="631"/>
                  </a:lnTo>
                  <a:lnTo>
                    <a:pt x="844" y="632"/>
                  </a:lnTo>
                  <a:lnTo>
                    <a:pt x="838" y="632"/>
                  </a:lnTo>
                  <a:lnTo>
                    <a:pt x="838" y="631"/>
                  </a:lnTo>
                  <a:close/>
                  <a:moveTo>
                    <a:pt x="848" y="631"/>
                  </a:moveTo>
                  <a:lnTo>
                    <a:pt x="854" y="631"/>
                  </a:lnTo>
                  <a:lnTo>
                    <a:pt x="854" y="632"/>
                  </a:lnTo>
                  <a:lnTo>
                    <a:pt x="848" y="632"/>
                  </a:lnTo>
                  <a:lnTo>
                    <a:pt x="848" y="631"/>
                  </a:lnTo>
                  <a:close/>
                  <a:moveTo>
                    <a:pt x="858" y="631"/>
                  </a:moveTo>
                  <a:lnTo>
                    <a:pt x="864" y="631"/>
                  </a:lnTo>
                  <a:lnTo>
                    <a:pt x="864" y="632"/>
                  </a:lnTo>
                  <a:lnTo>
                    <a:pt x="858" y="632"/>
                  </a:lnTo>
                  <a:lnTo>
                    <a:pt x="858" y="631"/>
                  </a:lnTo>
                  <a:close/>
                  <a:moveTo>
                    <a:pt x="868" y="631"/>
                  </a:moveTo>
                  <a:lnTo>
                    <a:pt x="873" y="631"/>
                  </a:lnTo>
                  <a:lnTo>
                    <a:pt x="873" y="632"/>
                  </a:lnTo>
                  <a:lnTo>
                    <a:pt x="868" y="632"/>
                  </a:lnTo>
                  <a:lnTo>
                    <a:pt x="868" y="631"/>
                  </a:lnTo>
                  <a:close/>
                  <a:moveTo>
                    <a:pt x="877" y="631"/>
                  </a:moveTo>
                  <a:lnTo>
                    <a:pt x="883" y="631"/>
                  </a:lnTo>
                  <a:lnTo>
                    <a:pt x="883" y="632"/>
                  </a:lnTo>
                  <a:lnTo>
                    <a:pt x="877" y="632"/>
                  </a:lnTo>
                  <a:lnTo>
                    <a:pt x="877" y="631"/>
                  </a:lnTo>
                  <a:close/>
                  <a:moveTo>
                    <a:pt x="887" y="631"/>
                  </a:moveTo>
                  <a:lnTo>
                    <a:pt x="893" y="631"/>
                  </a:lnTo>
                  <a:lnTo>
                    <a:pt x="893" y="632"/>
                  </a:lnTo>
                  <a:lnTo>
                    <a:pt x="887" y="632"/>
                  </a:lnTo>
                  <a:lnTo>
                    <a:pt x="887" y="631"/>
                  </a:lnTo>
                  <a:close/>
                  <a:moveTo>
                    <a:pt x="897" y="631"/>
                  </a:moveTo>
                  <a:lnTo>
                    <a:pt x="903" y="631"/>
                  </a:lnTo>
                  <a:lnTo>
                    <a:pt x="903" y="632"/>
                  </a:lnTo>
                  <a:lnTo>
                    <a:pt x="897" y="632"/>
                  </a:lnTo>
                  <a:lnTo>
                    <a:pt x="897" y="631"/>
                  </a:lnTo>
                  <a:close/>
                  <a:moveTo>
                    <a:pt x="907" y="631"/>
                  </a:moveTo>
                  <a:lnTo>
                    <a:pt x="912" y="631"/>
                  </a:lnTo>
                  <a:lnTo>
                    <a:pt x="912" y="632"/>
                  </a:lnTo>
                  <a:lnTo>
                    <a:pt x="907" y="632"/>
                  </a:lnTo>
                  <a:lnTo>
                    <a:pt x="907" y="631"/>
                  </a:lnTo>
                  <a:close/>
                  <a:moveTo>
                    <a:pt x="916" y="631"/>
                  </a:moveTo>
                  <a:lnTo>
                    <a:pt x="922" y="631"/>
                  </a:lnTo>
                  <a:lnTo>
                    <a:pt x="922" y="632"/>
                  </a:lnTo>
                  <a:lnTo>
                    <a:pt x="916" y="632"/>
                  </a:lnTo>
                  <a:lnTo>
                    <a:pt x="916" y="631"/>
                  </a:lnTo>
                  <a:close/>
                  <a:moveTo>
                    <a:pt x="926" y="631"/>
                  </a:moveTo>
                  <a:lnTo>
                    <a:pt x="932" y="631"/>
                  </a:lnTo>
                  <a:lnTo>
                    <a:pt x="932" y="632"/>
                  </a:lnTo>
                  <a:lnTo>
                    <a:pt x="926" y="632"/>
                  </a:lnTo>
                  <a:lnTo>
                    <a:pt x="926" y="631"/>
                  </a:lnTo>
                  <a:close/>
                  <a:moveTo>
                    <a:pt x="936" y="631"/>
                  </a:moveTo>
                  <a:lnTo>
                    <a:pt x="942" y="631"/>
                  </a:lnTo>
                  <a:lnTo>
                    <a:pt x="942" y="632"/>
                  </a:lnTo>
                  <a:lnTo>
                    <a:pt x="936" y="632"/>
                  </a:lnTo>
                  <a:lnTo>
                    <a:pt x="936" y="631"/>
                  </a:lnTo>
                  <a:close/>
                  <a:moveTo>
                    <a:pt x="946" y="631"/>
                  </a:moveTo>
                  <a:lnTo>
                    <a:pt x="951" y="631"/>
                  </a:lnTo>
                  <a:lnTo>
                    <a:pt x="951" y="632"/>
                  </a:lnTo>
                  <a:lnTo>
                    <a:pt x="946" y="632"/>
                  </a:lnTo>
                  <a:lnTo>
                    <a:pt x="946" y="631"/>
                  </a:lnTo>
                  <a:close/>
                  <a:moveTo>
                    <a:pt x="955" y="631"/>
                  </a:moveTo>
                  <a:lnTo>
                    <a:pt x="961" y="631"/>
                  </a:lnTo>
                  <a:lnTo>
                    <a:pt x="961" y="632"/>
                  </a:lnTo>
                  <a:lnTo>
                    <a:pt x="955" y="632"/>
                  </a:lnTo>
                  <a:lnTo>
                    <a:pt x="955" y="631"/>
                  </a:lnTo>
                  <a:close/>
                  <a:moveTo>
                    <a:pt x="965" y="631"/>
                  </a:moveTo>
                  <a:lnTo>
                    <a:pt x="971" y="631"/>
                  </a:lnTo>
                  <a:lnTo>
                    <a:pt x="971" y="632"/>
                  </a:lnTo>
                  <a:lnTo>
                    <a:pt x="965" y="632"/>
                  </a:lnTo>
                  <a:lnTo>
                    <a:pt x="965" y="631"/>
                  </a:lnTo>
                  <a:close/>
                  <a:moveTo>
                    <a:pt x="975" y="631"/>
                  </a:moveTo>
                  <a:lnTo>
                    <a:pt x="981" y="631"/>
                  </a:lnTo>
                  <a:lnTo>
                    <a:pt x="981" y="632"/>
                  </a:lnTo>
                  <a:lnTo>
                    <a:pt x="975" y="632"/>
                  </a:lnTo>
                  <a:lnTo>
                    <a:pt x="975" y="631"/>
                  </a:lnTo>
                  <a:close/>
                  <a:moveTo>
                    <a:pt x="985" y="631"/>
                  </a:moveTo>
                  <a:lnTo>
                    <a:pt x="990" y="631"/>
                  </a:lnTo>
                  <a:lnTo>
                    <a:pt x="990" y="632"/>
                  </a:lnTo>
                  <a:lnTo>
                    <a:pt x="985" y="632"/>
                  </a:lnTo>
                  <a:lnTo>
                    <a:pt x="985" y="631"/>
                  </a:lnTo>
                  <a:close/>
                  <a:moveTo>
                    <a:pt x="994" y="631"/>
                  </a:moveTo>
                  <a:lnTo>
                    <a:pt x="1000" y="631"/>
                  </a:lnTo>
                  <a:lnTo>
                    <a:pt x="1000" y="632"/>
                  </a:lnTo>
                  <a:lnTo>
                    <a:pt x="994" y="632"/>
                  </a:lnTo>
                  <a:lnTo>
                    <a:pt x="994" y="631"/>
                  </a:lnTo>
                  <a:close/>
                  <a:moveTo>
                    <a:pt x="1004" y="631"/>
                  </a:moveTo>
                  <a:lnTo>
                    <a:pt x="1010" y="631"/>
                  </a:lnTo>
                  <a:lnTo>
                    <a:pt x="1010" y="632"/>
                  </a:lnTo>
                  <a:lnTo>
                    <a:pt x="1004" y="632"/>
                  </a:lnTo>
                  <a:lnTo>
                    <a:pt x="1004" y="631"/>
                  </a:lnTo>
                  <a:close/>
                  <a:moveTo>
                    <a:pt x="1014" y="631"/>
                  </a:moveTo>
                  <a:lnTo>
                    <a:pt x="1020" y="631"/>
                  </a:lnTo>
                  <a:lnTo>
                    <a:pt x="1020" y="632"/>
                  </a:lnTo>
                  <a:lnTo>
                    <a:pt x="1014" y="632"/>
                  </a:lnTo>
                  <a:lnTo>
                    <a:pt x="1014" y="631"/>
                  </a:lnTo>
                  <a:close/>
                  <a:moveTo>
                    <a:pt x="1024" y="631"/>
                  </a:moveTo>
                  <a:lnTo>
                    <a:pt x="1029" y="631"/>
                  </a:lnTo>
                  <a:lnTo>
                    <a:pt x="1029" y="632"/>
                  </a:lnTo>
                  <a:lnTo>
                    <a:pt x="1024" y="632"/>
                  </a:lnTo>
                  <a:lnTo>
                    <a:pt x="1024" y="631"/>
                  </a:lnTo>
                  <a:close/>
                  <a:moveTo>
                    <a:pt x="1033" y="631"/>
                  </a:moveTo>
                  <a:lnTo>
                    <a:pt x="1039" y="631"/>
                  </a:lnTo>
                  <a:lnTo>
                    <a:pt x="1039" y="632"/>
                  </a:lnTo>
                  <a:lnTo>
                    <a:pt x="1033" y="632"/>
                  </a:lnTo>
                  <a:lnTo>
                    <a:pt x="1033" y="631"/>
                  </a:lnTo>
                  <a:close/>
                  <a:moveTo>
                    <a:pt x="1043" y="631"/>
                  </a:moveTo>
                  <a:lnTo>
                    <a:pt x="1049" y="631"/>
                  </a:lnTo>
                  <a:lnTo>
                    <a:pt x="1049" y="632"/>
                  </a:lnTo>
                  <a:lnTo>
                    <a:pt x="1043" y="632"/>
                  </a:lnTo>
                  <a:lnTo>
                    <a:pt x="1043" y="631"/>
                  </a:lnTo>
                  <a:close/>
                  <a:moveTo>
                    <a:pt x="1053" y="631"/>
                  </a:moveTo>
                  <a:lnTo>
                    <a:pt x="1058" y="631"/>
                  </a:lnTo>
                  <a:lnTo>
                    <a:pt x="1058" y="632"/>
                  </a:lnTo>
                  <a:lnTo>
                    <a:pt x="1053" y="632"/>
                  </a:lnTo>
                  <a:lnTo>
                    <a:pt x="1053" y="631"/>
                  </a:lnTo>
                  <a:close/>
                  <a:moveTo>
                    <a:pt x="1063" y="631"/>
                  </a:moveTo>
                  <a:lnTo>
                    <a:pt x="1068" y="631"/>
                  </a:lnTo>
                  <a:lnTo>
                    <a:pt x="1068" y="632"/>
                  </a:lnTo>
                  <a:lnTo>
                    <a:pt x="1063" y="632"/>
                  </a:lnTo>
                  <a:lnTo>
                    <a:pt x="1063" y="631"/>
                  </a:lnTo>
                  <a:close/>
                  <a:moveTo>
                    <a:pt x="1072" y="631"/>
                  </a:moveTo>
                  <a:lnTo>
                    <a:pt x="1078" y="631"/>
                  </a:lnTo>
                  <a:lnTo>
                    <a:pt x="1078" y="632"/>
                  </a:lnTo>
                  <a:lnTo>
                    <a:pt x="1072" y="632"/>
                  </a:lnTo>
                  <a:lnTo>
                    <a:pt x="1072" y="631"/>
                  </a:lnTo>
                  <a:close/>
                  <a:moveTo>
                    <a:pt x="1082" y="631"/>
                  </a:moveTo>
                  <a:lnTo>
                    <a:pt x="1088" y="631"/>
                  </a:lnTo>
                  <a:lnTo>
                    <a:pt x="1088" y="632"/>
                  </a:lnTo>
                  <a:lnTo>
                    <a:pt x="1082" y="632"/>
                  </a:lnTo>
                  <a:lnTo>
                    <a:pt x="1082" y="631"/>
                  </a:lnTo>
                  <a:close/>
                  <a:moveTo>
                    <a:pt x="1092" y="631"/>
                  </a:moveTo>
                  <a:lnTo>
                    <a:pt x="1097" y="631"/>
                  </a:lnTo>
                  <a:lnTo>
                    <a:pt x="1097" y="632"/>
                  </a:lnTo>
                  <a:lnTo>
                    <a:pt x="1092" y="632"/>
                  </a:lnTo>
                  <a:lnTo>
                    <a:pt x="1092" y="631"/>
                  </a:lnTo>
                  <a:close/>
                  <a:moveTo>
                    <a:pt x="1102" y="631"/>
                  </a:moveTo>
                  <a:lnTo>
                    <a:pt x="1107" y="631"/>
                  </a:lnTo>
                  <a:lnTo>
                    <a:pt x="1107" y="632"/>
                  </a:lnTo>
                  <a:lnTo>
                    <a:pt x="1102" y="632"/>
                  </a:lnTo>
                  <a:lnTo>
                    <a:pt x="1102" y="631"/>
                  </a:lnTo>
                  <a:close/>
                  <a:moveTo>
                    <a:pt x="1111" y="631"/>
                  </a:moveTo>
                  <a:lnTo>
                    <a:pt x="1117" y="631"/>
                  </a:lnTo>
                  <a:lnTo>
                    <a:pt x="1117" y="632"/>
                  </a:lnTo>
                  <a:lnTo>
                    <a:pt x="1111" y="632"/>
                  </a:lnTo>
                  <a:lnTo>
                    <a:pt x="1111" y="631"/>
                  </a:lnTo>
                  <a:close/>
                  <a:moveTo>
                    <a:pt x="1121" y="631"/>
                  </a:moveTo>
                  <a:lnTo>
                    <a:pt x="1127" y="631"/>
                  </a:lnTo>
                  <a:lnTo>
                    <a:pt x="1127" y="632"/>
                  </a:lnTo>
                  <a:lnTo>
                    <a:pt x="1121" y="632"/>
                  </a:lnTo>
                  <a:lnTo>
                    <a:pt x="1121" y="631"/>
                  </a:lnTo>
                  <a:close/>
                  <a:moveTo>
                    <a:pt x="1131" y="631"/>
                  </a:moveTo>
                  <a:lnTo>
                    <a:pt x="1136" y="631"/>
                  </a:lnTo>
                  <a:lnTo>
                    <a:pt x="1136" y="632"/>
                  </a:lnTo>
                  <a:lnTo>
                    <a:pt x="1131" y="632"/>
                  </a:lnTo>
                  <a:lnTo>
                    <a:pt x="1131" y="631"/>
                  </a:lnTo>
                  <a:close/>
                  <a:moveTo>
                    <a:pt x="1141" y="631"/>
                  </a:moveTo>
                  <a:lnTo>
                    <a:pt x="1146" y="631"/>
                  </a:lnTo>
                  <a:lnTo>
                    <a:pt x="1146" y="632"/>
                  </a:lnTo>
                  <a:lnTo>
                    <a:pt x="1141" y="632"/>
                  </a:lnTo>
                  <a:lnTo>
                    <a:pt x="1141" y="631"/>
                  </a:lnTo>
                  <a:close/>
                  <a:moveTo>
                    <a:pt x="1150" y="631"/>
                  </a:moveTo>
                  <a:lnTo>
                    <a:pt x="1156" y="631"/>
                  </a:lnTo>
                  <a:lnTo>
                    <a:pt x="1156" y="632"/>
                  </a:lnTo>
                  <a:lnTo>
                    <a:pt x="1150" y="632"/>
                  </a:lnTo>
                  <a:lnTo>
                    <a:pt x="1150" y="631"/>
                  </a:lnTo>
                  <a:close/>
                  <a:moveTo>
                    <a:pt x="1160" y="631"/>
                  </a:moveTo>
                  <a:lnTo>
                    <a:pt x="1166" y="631"/>
                  </a:lnTo>
                  <a:lnTo>
                    <a:pt x="1166" y="632"/>
                  </a:lnTo>
                  <a:lnTo>
                    <a:pt x="1160" y="632"/>
                  </a:lnTo>
                  <a:lnTo>
                    <a:pt x="1160" y="631"/>
                  </a:lnTo>
                  <a:close/>
                  <a:moveTo>
                    <a:pt x="1170" y="631"/>
                  </a:moveTo>
                  <a:lnTo>
                    <a:pt x="1175" y="631"/>
                  </a:lnTo>
                  <a:lnTo>
                    <a:pt x="1175" y="632"/>
                  </a:lnTo>
                  <a:lnTo>
                    <a:pt x="1170" y="632"/>
                  </a:lnTo>
                  <a:lnTo>
                    <a:pt x="1170" y="631"/>
                  </a:lnTo>
                  <a:close/>
                  <a:moveTo>
                    <a:pt x="1180" y="631"/>
                  </a:moveTo>
                  <a:lnTo>
                    <a:pt x="1185" y="631"/>
                  </a:lnTo>
                  <a:lnTo>
                    <a:pt x="1185" y="632"/>
                  </a:lnTo>
                  <a:lnTo>
                    <a:pt x="1180" y="632"/>
                  </a:lnTo>
                  <a:lnTo>
                    <a:pt x="1180" y="631"/>
                  </a:lnTo>
                  <a:close/>
                  <a:moveTo>
                    <a:pt x="1189" y="631"/>
                  </a:moveTo>
                  <a:lnTo>
                    <a:pt x="1195" y="631"/>
                  </a:lnTo>
                  <a:lnTo>
                    <a:pt x="1195" y="632"/>
                  </a:lnTo>
                  <a:lnTo>
                    <a:pt x="1189" y="632"/>
                  </a:lnTo>
                  <a:lnTo>
                    <a:pt x="1189" y="631"/>
                  </a:lnTo>
                  <a:close/>
                  <a:moveTo>
                    <a:pt x="1199" y="631"/>
                  </a:moveTo>
                  <a:lnTo>
                    <a:pt x="1205" y="631"/>
                  </a:lnTo>
                  <a:lnTo>
                    <a:pt x="1205" y="632"/>
                  </a:lnTo>
                  <a:lnTo>
                    <a:pt x="1199" y="632"/>
                  </a:lnTo>
                  <a:lnTo>
                    <a:pt x="1199" y="631"/>
                  </a:lnTo>
                  <a:close/>
                  <a:moveTo>
                    <a:pt x="1209" y="631"/>
                  </a:moveTo>
                  <a:lnTo>
                    <a:pt x="1214" y="631"/>
                  </a:lnTo>
                  <a:lnTo>
                    <a:pt x="1214" y="632"/>
                  </a:lnTo>
                  <a:lnTo>
                    <a:pt x="1209" y="632"/>
                  </a:lnTo>
                  <a:lnTo>
                    <a:pt x="1209" y="631"/>
                  </a:lnTo>
                  <a:close/>
                  <a:moveTo>
                    <a:pt x="1219" y="631"/>
                  </a:moveTo>
                  <a:lnTo>
                    <a:pt x="1224" y="631"/>
                  </a:lnTo>
                  <a:lnTo>
                    <a:pt x="1224" y="632"/>
                  </a:lnTo>
                  <a:lnTo>
                    <a:pt x="1219" y="632"/>
                  </a:lnTo>
                  <a:lnTo>
                    <a:pt x="1219" y="631"/>
                  </a:lnTo>
                  <a:close/>
                  <a:moveTo>
                    <a:pt x="1228" y="631"/>
                  </a:moveTo>
                  <a:lnTo>
                    <a:pt x="1234" y="631"/>
                  </a:lnTo>
                  <a:lnTo>
                    <a:pt x="1234" y="632"/>
                  </a:lnTo>
                  <a:lnTo>
                    <a:pt x="1228" y="632"/>
                  </a:lnTo>
                  <a:lnTo>
                    <a:pt x="1228" y="631"/>
                  </a:lnTo>
                  <a:close/>
                  <a:moveTo>
                    <a:pt x="1238" y="631"/>
                  </a:moveTo>
                  <a:lnTo>
                    <a:pt x="1244" y="631"/>
                  </a:lnTo>
                  <a:lnTo>
                    <a:pt x="1244" y="632"/>
                  </a:lnTo>
                  <a:lnTo>
                    <a:pt x="1238" y="632"/>
                  </a:lnTo>
                  <a:lnTo>
                    <a:pt x="1238" y="631"/>
                  </a:lnTo>
                  <a:close/>
                  <a:moveTo>
                    <a:pt x="1248" y="631"/>
                  </a:moveTo>
                  <a:lnTo>
                    <a:pt x="1253" y="631"/>
                  </a:lnTo>
                  <a:lnTo>
                    <a:pt x="1253" y="632"/>
                  </a:lnTo>
                  <a:lnTo>
                    <a:pt x="1248" y="632"/>
                  </a:lnTo>
                  <a:lnTo>
                    <a:pt x="1248" y="631"/>
                  </a:lnTo>
                  <a:close/>
                  <a:moveTo>
                    <a:pt x="1258" y="631"/>
                  </a:moveTo>
                  <a:lnTo>
                    <a:pt x="1263" y="631"/>
                  </a:lnTo>
                  <a:lnTo>
                    <a:pt x="1263" y="632"/>
                  </a:lnTo>
                  <a:lnTo>
                    <a:pt x="1258" y="632"/>
                  </a:lnTo>
                  <a:lnTo>
                    <a:pt x="1258" y="631"/>
                  </a:lnTo>
                  <a:close/>
                  <a:moveTo>
                    <a:pt x="1267" y="631"/>
                  </a:moveTo>
                  <a:lnTo>
                    <a:pt x="1273" y="631"/>
                  </a:lnTo>
                  <a:lnTo>
                    <a:pt x="1273" y="632"/>
                  </a:lnTo>
                  <a:lnTo>
                    <a:pt x="1267" y="632"/>
                  </a:lnTo>
                  <a:lnTo>
                    <a:pt x="1267" y="631"/>
                  </a:lnTo>
                  <a:close/>
                  <a:moveTo>
                    <a:pt x="1277" y="631"/>
                  </a:moveTo>
                  <a:lnTo>
                    <a:pt x="1283" y="631"/>
                  </a:lnTo>
                  <a:lnTo>
                    <a:pt x="1283" y="632"/>
                  </a:lnTo>
                  <a:lnTo>
                    <a:pt x="1277" y="632"/>
                  </a:lnTo>
                  <a:lnTo>
                    <a:pt x="1277" y="631"/>
                  </a:lnTo>
                  <a:close/>
                  <a:moveTo>
                    <a:pt x="1287" y="631"/>
                  </a:moveTo>
                  <a:lnTo>
                    <a:pt x="1292" y="631"/>
                  </a:lnTo>
                  <a:lnTo>
                    <a:pt x="1292" y="632"/>
                  </a:lnTo>
                  <a:lnTo>
                    <a:pt x="1287" y="632"/>
                  </a:lnTo>
                  <a:lnTo>
                    <a:pt x="1287" y="631"/>
                  </a:lnTo>
                  <a:close/>
                  <a:moveTo>
                    <a:pt x="1297" y="631"/>
                  </a:moveTo>
                  <a:lnTo>
                    <a:pt x="1302" y="631"/>
                  </a:lnTo>
                  <a:lnTo>
                    <a:pt x="1302" y="632"/>
                  </a:lnTo>
                  <a:lnTo>
                    <a:pt x="1297" y="632"/>
                  </a:lnTo>
                  <a:lnTo>
                    <a:pt x="1297" y="631"/>
                  </a:lnTo>
                  <a:close/>
                  <a:moveTo>
                    <a:pt x="1306" y="631"/>
                  </a:moveTo>
                  <a:lnTo>
                    <a:pt x="1312" y="631"/>
                  </a:lnTo>
                  <a:lnTo>
                    <a:pt x="1312" y="632"/>
                  </a:lnTo>
                  <a:lnTo>
                    <a:pt x="1306" y="632"/>
                  </a:lnTo>
                  <a:lnTo>
                    <a:pt x="1306" y="631"/>
                  </a:lnTo>
                  <a:close/>
                  <a:moveTo>
                    <a:pt x="1316" y="631"/>
                  </a:moveTo>
                  <a:lnTo>
                    <a:pt x="1322" y="631"/>
                  </a:lnTo>
                  <a:lnTo>
                    <a:pt x="1322" y="632"/>
                  </a:lnTo>
                  <a:lnTo>
                    <a:pt x="1316" y="632"/>
                  </a:lnTo>
                  <a:lnTo>
                    <a:pt x="1316" y="631"/>
                  </a:lnTo>
                  <a:close/>
                  <a:moveTo>
                    <a:pt x="1326" y="631"/>
                  </a:moveTo>
                  <a:lnTo>
                    <a:pt x="1331" y="631"/>
                  </a:lnTo>
                  <a:lnTo>
                    <a:pt x="1331" y="632"/>
                  </a:lnTo>
                  <a:lnTo>
                    <a:pt x="1326" y="632"/>
                  </a:lnTo>
                  <a:lnTo>
                    <a:pt x="1326" y="631"/>
                  </a:lnTo>
                  <a:close/>
                  <a:moveTo>
                    <a:pt x="1336" y="631"/>
                  </a:moveTo>
                  <a:lnTo>
                    <a:pt x="1341" y="631"/>
                  </a:lnTo>
                  <a:lnTo>
                    <a:pt x="1341" y="632"/>
                  </a:lnTo>
                  <a:lnTo>
                    <a:pt x="1336" y="632"/>
                  </a:lnTo>
                  <a:lnTo>
                    <a:pt x="1336" y="631"/>
                  </a:lnTo>
                  <a:close/>
                  <a:moveTo>
                    <a:pt x="1345" y="631"/>
                  </a:moveTo>
                  <a:lnTo>
                    <a:pt x="1351" y="631"/>
                  </a:lnTo>
                  <a:lnTo>
                    <a:pt x="1351" y="632"/>
                  </a:lnTo>
                  <a:lnTo>
                    <a:pt x="1345" y="632"/>
                  </a:lnTo>
                  <a:lnTo>
                    <a:pt x="1345" y="631"/>
                  </a:lnTo>
                  <a:close/>
                  <a:moveTo>
                    <a:pt x="1355" y="631"/>
                  </a:moveTo>
                  <a:lnTo>
                    <a:pt x="1361" y="631"/>
                  </a:lnTo>
                  <a:lnTo>
                    <a:pt x="1361" y="632"/>
                  </a:lnTo>
                  <a:lnTo>
                    <a:pt x="1355" y="632"/>
                  </a:lnTo>
                  <a:lnTo>
                    <a:pt x="1355" y="631"/>
                  </a:lnTo>
                  <a:close/>
                  <a:moveTo>
                    <a:pt x="1365" y="631"/>
                  </a:moveTo>
                  <a:lnTo>
                    <a:pt x="1370" y="631"/>
                  </a:lnTo>
                  <a:lnTo>
                    <a:pt x="1370" y="632"/>
                  </a:lnTo>
                  <a:lnTo>
                    <a:pt x="1365" y="632"/>
                  </a:lnTo>
                  <a:lnTo>
                    <a:pt x="1365" y="631"/>
                  </a:lnTo>
                  <a:close/>
                  <a:moveTo>
                    <a:pt x="1375" y="631"/>
                  </a:moveTo>
                  <a:lnTo>
                    <a:pt x="1380" y="631"/>
                  </a:lnTo>
                  <a:lnTo>
                    <a:pt x="1380" y="632"/>
                  </a:lnTo>
                  <a:lnTo>
                    <a:pt x="1375" y="632"/>
                  </a:lnTo>
                  <a:lnTo>
                    <a:pt x="1375" y="631"/>
                  </a:lnTo>
                  <a:close/>
                  <a:moveTo>
                    <a:pt x="1384" y="631"/>
                  </a:moveTo>
                  <a:lnTo>
                    <a:pt x="1390" y="631"/>
                  </a:lnTo>
                  <a:lnTo>
                    <a:pt x="1390" y="632"/>
                  </a:lnTo>
                  <a:lnTo>
                    <a:pt x="1384" y="632"/>
                  </a:lnTo>
                  <a:lnTo>
                    <a:pt x="1384" y="631"/>
                  </a:lnTo>
                  <a:close/>
                  <a:moveTo>
                    <a:pt x="1394" y="631"/>
                  </a:moveTo>
                  <a:lnTo>
                    <a:pt x="1400" y="631"/>
                  </a:lnTo>
                  <a:lnTo>
                    <a:pt x="1400" y="632"/>
                  </a:lnTo>
                  <a:lnTo>
                    <a:pt x="1394" y="632"/>
                  </a:lnTo>
                  <a:lnTo>
                    <a:pt x="1394" y="631"/>
                  </a:lnTo>
                  <a:close/>
                  <a:moveTo>
                    <a:pt x="1404" y="631"/>
                  </a:moveTo>
                  <a:lnTo>
                    <a:pt x="1409" y="631"/>
                  </a:lnTo>
                  <a:lnTo>
                    <a:pt x="1409" y="632"/>
                  </a:lnTo>
                  <a:lnTo>
                    <a:pt x="1404" y="632"/>
                  </a:lnTo>
                  <a:lnTo>
                    <a:pt x="1404" y="631"/>
                  </a:lnTo>
                  <a:close/>
                  <a:moveTo>
                    <a:pt x="1414" y="631"/>
                  </a:moveTo>
                  <a:lnTo>
                    <a:pt x="1419" y="631"/>
                  </a:lnTo>
                  <a:lnTo>
                    <a:pt x="1419" y="632"/>
                  </a:lnTo>
                  <a:lnTo>
                    <a:pt x="1414" y="632"/>
                  </a:lnTo>
                  <a:lnTo>
                    <a:pt x="1414" y="631"/>
                  </a:lnTo>
                  <a:close/>
                  <a:moveTo>
                    <a:pt x="1423" y="631"/>
                  </a:moveTo>
                  <a:lnTo>
                    <a:pt x="1429" y="631"/>
                  </a:lnTo>
                  <a:lnTo>
                    <a:pt x="1429" y="632"/>
                  </a:lnTo>
                  <a:lnTo>
                    <a:pt x="1423" y="632"/>
                  </a:lnTo>
                  <a:lnTo>
                    <a:pt x="1423" y="631"/>
                  </a:lnTo>
                  <a:close/>
                  <a:moveTo>
                    <a:pt x="1433" y="631"/>
                  </a:moveTo>
                  <a:lnTo>
                    <a:pt x="1439" y="631"/>
                  </a:lnTo>
                  <a:lnTo>
                    <a:pt x="1439" y="632"/>
                  </a:lnTo>
                  <a:lnTo>
                    <a:pt x="1433" y="632"/>
                  </a:lnTo>
                  <a:lnTo>
                    <a:pt x="1433" y="631"/>
                  </a:lnTo>
                  <a:close/>
                  <a:moveTo>
                    <a:pt x="1443" y="631"/>
                  </a:moveTo>
                  <a:lnTo>
                    <a:pt x="1448" y="631"/>
                  </a:lnTo>
                  <a:lnTo>
                    <a:pt x="1448" y="632"/>
                  </a:lnTo>
                  <a:lnTo>
                    <a:pt x="1443" y="632"/>
                  </a:lnTo>
                  <a:lnTo>
                    <a:pt x="1443" y="631"/>
                  </a:lnTo>
                  <a:close/>
                  <a:moveTo>
                    <a:pt x="1453" y="631"/>
                  </a:moveTo>
                  <a:lnTo>
                    <a:pt x="1458" y="631"/>
                  </a:lnTo>
                  <a:lnTo>
                    <a:pt x="1458" y="632"/>
                  </a:lnTo>
                  <a:lnTo>
                    <a:pt x="1453" y="632"/>
                  </a:lnTo>
                  <a:lnTo>
                    <a:pt x="1453" y="631"/>
                  </a:lnTo>
                  <a:close/>
                  <a:moveTo>
                    <a:pt x="1462" y="631"/>
                  </a:moveTo>
                  <a:lnTo>
                    <a:pt x="1468" y="631"/>
                  </a:lnTo>
                  <a:lnTo>
                    <a:pt x="1468" y="632"/>
                  </a:lnTo>
                  <a:lnTo>
                    <a:pt x="1462" y="632"/>
                  </a:lnTo>
                  <a:lnTo>
                    <a:pt x="1462" y="631"/>
                  </a:lnTo>
                  <a:close/>
                  <a:moveTo>
                    <a:pt x="1472" y="631"/>
                  </a:moveTo>
                  <a:lnTo>
                    <a:pt x="1478" y="631"/>
                  </a:lnTo>
                  <a:lnTo>
                    <a:pt x="1478" y="632"/>
                  </a:lnTo>
                  <a:lnTo>
                    <a:pt x="1472" y="632"/>
                  </a:lnTo>
                  <a:lnTo>
                    <a:pt x="1472" y="631"/>
                  </a:lnTo>
                  <a:close/>
                  <a:moveTo>
                    <a:pt x="1482" y="631"/>
                  </a:moveTo>
                  <a:lnTo>
                    <a:pt x="1487" y="631"/>
                  </a:lnTo>
                  <a:lnTo>
                    <a:pt x="1487" y="632"/>
                  </a:lnTo>
                  <a:lnTo>
                    <a:pt x="1482" y="632"/>
                  </a:lnTo>
                  <a:lnTo>
                    <a:pt x="1482" y="631"/>
                  </a:lnTo>
                  <a:close/>
                  <a:moveTo>
                    <a:pt x="1492" y="631"/>
                  </a:moveTo>
                  <a:lnTo>
                    <a:pt x="1497" y="631"/>
                  </a:lnTo>
                  <a:lnTo>
                    <a:pt x="1497" y="632"/>
                  </a:lnTo>
                  <a:lnTo>
                    <a:pt x="1492" y="632"/>
                  </a:lnTo>
                  <a:lnTo>
                    <a:pt x="1492" y="631"/>
                  </a:lnTo>
                  <a:close/>
                  <a:moveTo>
                    <a:pt x="1501" y="631"/>
                  </a:moveTo>
                  <a:lnTo>
                    <a:pt x="1507" y="631"/>
                  </a:lnTo>
                  <a:lnTo>
                    <a:pt x="1507" y="632"/>
                  </a:lnTo>
                  <a:lnTo>
                    <a:pt x="1501" y="632"/>
                  </a:lnTo>
                  <a:lnTo>
                    <a:pt x="1501" y="631"/>
                  </a:lnTo>
                  <a:close/>
                  <a:moveTo>
                    <a:pt x="1511" y="631"/>
                  </a:moveTo>
                  <a:lnTo>
                    <a:pt x="1517" y="631"/>
                  </a:lnTo>
                  <a:lnTo>
                    <a:pt x="1517" y="632"/>
                  </a:lnTo>
                  <a:lnTo>
                    <a:pt x="1511" y="632"/>
                  </a:lnTo>
                  <a:lnTo>
                    <a:pt x="1511" y="631"/>
                  </a:lnTo>
                  <a:close/>
                  <a:moveTo>
                    <a:pt x="1521" y="631"/>
                  </a:moveTo>
                  <a:lnTo>
                    <a:pt x="1526" y="631"/>
                  </a:lnTo>
                  <a:lnTo>
                    <a:pt x="1526" y="632"/>
                  </a:lnTo>
                  <a:lnTo>
                    <a:pt x="1521" y="632"/>
                  </a:lnTo>
                  <a:lnTo>
                    <a:pt x="1521" y="631"/>
                  </a:lnTo>
                  <a:close/>
                  <a:moveTo>
                    <a:pt x="1531" y="631"/>
                  </a:moveTo>
                  <a:lnTo>
                    <a:pt x="1536" y="631"/>
                  </a:lnTo>
                  <a:lnTo>
                    <a:pt x="1536" y="632"/>
                  </a:lnTo>
                  <a:lnTo>
                    <a:pt x="1531" y="632"/>
                  </a:lnTo>
                  <a:lnTo>
                    <a:pt x="1531" y="631"/>
                  </a:lnTo>
                  <a:close/>
                  <a:moveTo>
                    <a:pt x="1540" y="631"/>
                  </a:moveTo>
                  <a:lnTo>
                    <a:pt x="1546" y="631"/>
                  </a:lnTo>
                  <a:lnTo>
                    <a:pt x="1546" y="632"/>
                  </a:lnTo>
                  <a:lnTo>
                    <a:pt x="1540" y="632"/>
                  </a:lnTo>
                  <a:lnTo>
                    <a:pt x="1540" y="631"/>
                  </a:lnTo>
                  <a:close/>
                  <a:moveTo>
                    <a:pt x="1550" y="631"/>
                  </a:moveTo>
                  <a:lnTo>
                    <a:pt x="1556" y="631"/>
                  </a:lnTo>
                  <a:lnTo>
                    <a:pt x="1556" y="632"/>
                  </a:lnTo>
                  <a:lnTo>
                    <a:pt x="1550" y="632"/>
                  </a:lnTo>
                  <a:lnTo>
                    <a:pt x="1550" y="631"/>
                  </a:lnTo>
                  <a:close/>
                  <a:moveTo>
                    <a:pt x="1560" y="631"/>
                  </a:moveTo>
                  <a:lnTo>
                    <a:pt x="1565" y="631"/>
                  </a:lnTo>
                  <a:lnTo>
                    <a:pt x="1565" y="632"/>
                  </a:lnTo>
                  <a:lnTo>
                    <a:pt x="1560" y="632"/>
                  </a:lnTo>
                  <a:lnTo>
                    <a:pt x="1560" y="631"/>
                  </a:lnTo>
                  <a:close/>
                  <a:moveTo>
                    <a:pt x="1570" y="631"/>
                  </a:moveTo>
                  <a:lnTo>
                    <a:pt x="1575" y="631"/>
                  </a:lnTo>
                  <a:lnTo>
                    <a:pt x="1575" y="632"/>
                  </a:lnTo>
                  <a:lnTo>
                    <a:pt x="1570" y="632"/>
                  </a:lnTo>
                  <a:lnTo>
                    <a:pt x="1570" y="631"/>
                  </a:lnTo>
                  <a:close/>
                  <a:moveTo>
                    <a:pt x="1579" y="631"/>
                  </a:moveTo>
                  <a:lnTo>
                    <a:pt x="1585" y="631"/>
                  </a:lnTo>
                  <a:lnTo>
                    <a:pt x="1585" y="632"/>
                  </a:lnTo>
                  <a:lnTo>
                    <a:pt x="1579" y="632"/>
                  </a:lnTo>
                  <a:lnTo>
                    <a:pt x="1579" y="631"/>
                  </a:lnTo>
                  <a:close/>
                  <a:moveTo>
                    <a:pt x="1589" y="631"/>
                  </a:moveTo>
                  <a:lnTo>
                    <a:pt x="1595" y="631"/>
                  </a:lnTo>
                  <a:lnTo>
                    <a:pt x="1595" y="632"/>
                  </a:lnTo>
                  <a:lnTo>
                    <a:pt x="1589" y="632"/>
                  </a:lnTo>
                  <a:lnTo>
                    <a:pt x="1589" y="631"/>
                  </a:lnTo>
                  <a:close/>
                  <a:moveTo>
                    <a:pt x="1599" y="631"/>
                  </a:moveTo>
                  <a:lnTo>
                    <a:pt x="1604" y="631"/>
                  </a:lnTo>
                  <a:lnTo>
                    <a:pt x="1604" y="632"/>
                  </a:lnTo>
                  <a:lnTo>
                    <a:pt x="1599" y="632"/>
                  </a:lnTo>
                  <a:lnTo>
                    <a:pt x="1599" y="631"/>
                  </a:lnTo>
                  <a:close/>
                  <a:moveTo>
                    <a:pt x="1609" y="631"/>
                  </a:moveTo>
                  <a:lnTo>
                    <a:pt x="1614" y="631"/>
                  </a:lnTo>
                  <a:lnTo>
                    <a:pt x="1614" y="632"/>
                  </a:lnTo>
                  <a:lnTo>
                    <a:pt x="1609" y="632"/>
                  </a:lnTo>
                  <a:lnTo>
                    <a:pt x="1609" y="631"/>
                  </a:lnTo>
                  <a:close/>
                  <a:moveTo>
                    <a:pt x="1618" y="631"/>
                  </a:moveTo>
                  <a:lnTo>
                    <a:pt x="1624" y="631"/>
                  </a:lnTo>
                  <a:lnTo>
                    <a:pt x="1624" y="632"/>
                  </a:lnTo>
                  <a:lnTo>
                    <a:pt x="1618" y="632"/>
                  </a:lnTo>
                  <a:lnTo>
                    <a:pt x="1618" y="631"/>
                  </a:lnTo>
                  <a:close/>
                  <a:moveTo>
                    <a:pt x="1628" y="631"/>
                  </a:moveTo>
                  <a:lnTo>
                    <a:pt x="1634" y="631"/>
                  </a:lnTo>
                  <a:lnTo>
                    <a:pt x="1634" y="632"/>
                  </a:lnTo>
                  <a:lnTo>
                    <a:pt x="1628" y="632"/>
                  </a:lnTo>
                  <a:lnTo>
                    <a:pt x="1628" y="631"/>
                  </a:lnTo>
                  <a:close/>
                  <a:moveTo>
                    <a:pt x="1638" y="631"/>
                  </a:moveTo>
                  <a:lnTo>
                    <a:pt x="1643" y="631"/>
                  </a:lnTo>
                  <a:lnTo>
                    <a:pt x="1643" y="632"/>
                  </a:lnTo>
                  <a:lnTo>
                    <a:pt x="1638" y="632"/>
                  </a:lnTo>
                  <a:lnTo>
                    <a:pt x="1638" y="631"/>
                  </a:lnTo>
                  <a:close/>
                  <a:moveTo>
                    <a:pt x="1647" y="631"/>
                  </a:moveTo>
                  <a:lnTo>
                    <a:pt x="1653" y="631"/>
                  </a:lnTo>
                  <a:lnTo>
                    <a:pt x="1653" y="632"/>
                  </a:lnTo>
                  <a:lnTo>
                    <a:pt x="1647" y="632"/>
                  </a:lnTo>
                  <a:lnTo>
                    <a:pt x="1647" y="631"/>
                  </a:lnTo>
                  <a:close/>
                  <a:moveTo>
                    <a:pt x="1657" y="631"/>
                  </a:moveTo>
                  <a:lnTo>
                    <a:pt x="1663" y="631"/>
                  </a:lnTo>
                  <a:lnTo>
                    <a:pt x="1663" y="632"/>
                  </a:lnTo>
                  <a:lnTo>
                    <a:pt x="1657" y="632"/>
                  </a:lnTo>
                  <a:lnTo>
                    <a:pt x="1657" y="631"/>
                  </a:lnTo>
                  <a:close/>
                  <a:moveTo>
                    <a:pt x="1667" y="631"/>
                  </a:moveTo>
                  <a:lnTo>
                    <a:pt x="1673" y="631"/>
                  </a:lnTo>
                  <a:lnTo>
                    <a:pt x="1673" y="632"/>
                  </a:lnTo>
                  <a:lnTo>
                    <a:pt x="1667" y="632"/>
                  </a:lnTo>
                  <a:lnTo>
                    <a:pt x="1667" y="631"/>
                  </a:lnTo>
                  <a:close/>
                  <a:moveTo>
                    <a:pt x="1677" y="631"/>
                  </a:moveTo>
                  <a:lnTo>
                    <a:pt x="1682" y="631"/>
                  </a:lnTo>
                  <a:lnTo>
                    <a:pt x="1682" y="632"/>
                  </a:lnTo>
                  <a:lnTo>
                    <a:pt x="1677" y="632"/>
                  </a:lnTo>
                  <a:lnTo>
                    <a:pt x="1677" y="631"/>
                  </a:lnTo>
                  <a:close/>
                  <a:moveTo>
                    <a:pt x="1686" y="631"/>
                  </a:moveTo>
                  <a:lnTo>
                    <a:pt x="1692" y="631"/>
                  </a:lnTo>
                  <a:lnTo>
                    <a:pt x="1692" y="632"/>
                  </a:lnTo>
                  <a:lnTo>
                    <a:pt x="1686" y="632"/>
                  </a:lnTo>
                  <a:lnTo>
                    <a:pt x="1686" y="631"/>
                  </a:lnTo>
                  <a:close/>
                  <a:moveTo>
                    <a:pt x="1696" y="631"/>
                  </a:moveTo>
                  <a:lnTo>
                    <a:pt x="1702" y="631"/>
                  </a:lnTo>
                  <a:lnTo>
                    <a:pt x="1702" y="632"/>
                  </a:lnTo>
                  <a:lnTo>
                    <a:pt x="1696" y="632"/>
                  </a:lnTo>
                  <a:lnTo>
                    <a:pt x="1696" y="631"/>
                  </a:lnTo>
                  <a:close/>
                  <a:moveTo>
                    <a:pt x="1706" y="631"/>
                  </a:moveTo>
                  <a:lnTo>
                    <a:pt x="1712" y="631"/>
                  </a:lnTo>
                  <a:lnTo>
                    <a:pt x="1712" y="632"/>
                  </a:lnTo>
                  <a:lnTo>
                    <a:pt x="1706" y="632"/>
                  </a:lnTo>
                  <a:lnTo>
                    <a:pt x="1706" y="631"/>
                  </a:lnTo>
                  <a:close/>
                  <a:moveTo>
                    <a:pt x="1716" y="631"/>
                  </a:moveTo>
                  <a:lnTo>
                    <a:pt x="1721" y="631"/>
                  </a:lnTo>
                  <a:lnTo>
                    <a:pt x="1721" y="632"/>
                  </a:lnTo>
                  <a:lnTo>
                    <a:pt x="1716" y="632"/>
                  </a:lnTo>
                  <a:lnTo>
                    <a:pt x="1716" y="631"/>
                  </a:lnTo>
                  <a:close/>
                  <a:moveTo>
                    <a:pt x="1725" y="631"/>
                  </a:moveTo>
                  <a:lnTo>
                    <a:pt x="1731" y="631"/>
                  </a:lnTo>
                  <a:lnTo>
                    <a:pt x="1731" y="632"/>
                  </a:lnTo>
                  <a:lnTo>
                    <a:pt x="1725" y="632"/>
                  </a:lnTo>
                  <a:lnTo>
                    <a:pt x="1725" y="631"/>
                  </a:lnTo>
                  <a:close/>
                  <a:moveTo>
                    <a:pt x="1735" y="631"/>
                  </a:moveTo>
                  <a:lnTo>
                    <a:pt x="1741" y="631"/>
                  </a:lnTo>
                  <a:lnTo>
                    <a:pt x="1741" y="632"/>
                  </a:lnTo>
                  <a:lnTo>
                    <a:pt x="1735" y="632"/>
                  </a:lnTo>
                  <a:lnTo>
                    <a:pt x="1735" y="631"/>
                  </a:lnTo>
                  <a:close/>
                  <a:moveTo>
                    <a:pt x="1745" y="631"/>
                  </a:moveTo>
                  <a:lnTo>
                    <a:pt x="1751" y="631"/>
                  </a:lnTo>
                  <a:lnTo>
                    <a:pt x="1751" y="632"/>
                  </a:lnTo>
                  <a:lnTo>
                    <a:pt x="1745" y="632"/>
                  </a:lnTo>
                  <a:lnTo>
                    <a:pt x="1745" y="631"/>
                  </a:lnTo>
                  <a:close/>
                  <a:moveTo>
                    <a:pt x="1755" y="631"/>
                  </a:moveTo>
                  <a:lnTo>
                    <a:pt x="1760" y="631"/>
                  </a:lnTo>
                  <a:lnTo>
                    <a:pt x="1760" y="632"/>
                  </a:lnTo>
                  <a:lnTo>
                    <a:pt x="1755" y="632"/>
                  </a:lnTo>
                  <a:lnTo>
                    <a:pt x="1755" y="631"/>
                  </a:lnTo>
                  <a:close/>
                  <a:moveTo>
                    <a:pt x="1764" y="631"/>
                  </a:moveTo>
                  <a:lnTo>
                    <a:pt x="1770" y="631"/>
                  </a:lnTo>
                  <a:lnTo>
                    <a:pt x="1770" y="632"/>
                  </a:lnTo>
                  <a:lnTo>
                    <a:pt x="1764" y="632"/>
                  </a:lnTo>
                  <a:lnTo>
                    <a:pt x="1764" y="631"/>
                  </a:lnTo>
                  <a:close/>
                  <a:moveTo>
                    <a:pt x="1774" y="631"/>
                  </a:moveTo>
                  <a:lnTo>
                    <a:pt x="1780" y="631"/>
                  </a:lnTo>
                  <a:lnTo>
                    <a:pt x="1780" y="632"/>
                  </a:lnTo>
                  <a:lnTo>
                    <a:pt x="1774" y="632"/>
                  </a:lnTo>
                  <a:lnTo>
                    <a:pt x="1774" y="631"/>
                  </a:lnTo>
                  <a:close/>
                  <a:moveTo>
                    <a:pt x="1784" y="631"/>
                  </a:moveTo>
                  <a:lnTo>
                    <a:pt x="1790" y="631"/>
                  </a:lnTo>
                  <a:lnTo>
                    <a:pt x="1790" y="632"/>
                  </a:lnTo>
                  <a:lnTo>
                    <a:pt x="1784" y="632"/>
                  </a:lnTo>
                  <a:lnTo>
                    <a:pt x="1784" y="631"/>
                  </a:lnTo>
                  <a:close/>
                  <a:moveTo>
                    <a:pt x="1794" y="631"/>
                  </a:moveTo>
                  <a:lnTo>
                    <a:pt x="1799" y="631"/>
                  </a:lnTo>
                  <a:lnTo>
                    <a:pt x="1799" y="632"/>
                  </a:lnTo>
                  <a:lnTo>
                    <a:pt x="1794" y="632"/>
                  </a:lnTo>
                  <a:lnTo>
                    <a:pt x="1794" y="631"/>
                  </a:lnTo>
                  <a:close/>
                  <a:moveTo>
                    <a:pt x="1803" y="631"/>
                  </a:moveTo>
                  <a:lnTo>
                    <a:pt x="1809" y="631"/>
                  </a:lnTo>
                  <a:lnTo>
                    <a:pt x="1809" y="632"/>
                  </a:lnTo>
                  <a:lnTo>
                    <a:pt x="1803" y="632"/>
                  </a:lnTo>
                  <a:lnTo>
                    <a:pt x="1803" y="631"/>
                  </a:lnTo>
                  <a:close/>
                  <a:moveTo>
                    <a:pt x="1813" y="631"/>
                  </a:moveTo>
                  <a:lnTo>
                    <a:pt x="1819" y="631"/>
                  </a:lnTo>
                  <a:lnTo>
                    <a:pt x="1819" y="632"/>
                  </a:lnTo>
                  <a:lnTo>
                    <a:pt x="1813" y="632"/>
                  </a:lnTo>
                  <a:lnTo>
                    <a:pt x="1813" y="631"/>
                  </a:lnTo>
                  <a:close/>
                  <a:moveTo>
                    <a:pt x="1823" y="631"/>
                  </a:moveTo>
                  <a:lnTo>
                    <a:pt x="1829" y="631"/>
                  </a:lnTo>
                  <a:lnTo>
                    <a:pt x="1829" y="632"/>
                  </a:lnTo>
                  <a:lnTo>
                    <a:pt x="1823" y="632"/>
                  </a:lnTo>
                  <a:lnTo>
                    <a:pt x="1823" y="631"/>
                  </a:lnTo>
                  <a:close/>
                  <a:moveTo>
                    <a:pt x="1833" y="631"/>
                  </a:moveTo>
                  <a:lnTo>
                    <a:pt x="1838" y="631"/>
                  </a:lnTo>
                  <a:lnTo>
                    <a:pt x="1838" y="632"/>
                  </a:lnTo>
                  <a:lnTo>
                    <a:pt x="1833" y="632"/>
                  </a:lnTo>
                  <a:lnTo>
                    <a:pt x="1833" y="631"/>
                  </a:lnTo>
                  <a:close/>
                  <a:moveTo>
                    <a:pt x="1842" y="631"/>
                  </a:moveTo>
                  <a:lnTo>
                    <a:pt x="1848" y="631"/>
                  </a:lnTo>
                  <a:lnTo>
                    <a:pt x="1848" y="632"/>
                  </a:lnTo>
                  <a:lnTo>
                    <a:pt x="1842" y="632"/>
                  </a:lnTo>
                  <a:lnTo>
                    <a:pt x="1842" y="631"/>
                  </a:lnTo>
                  <a:close/>
                  <a:moveTo>
                    <a:pt x="1852" y="631"/>
                  </a:moveTo>
                  <a:lnTo>
                    <a:pt x="1858" y="631"/>
                  </a:lnTo>
                  <a:lnTo>
                    <a:pt x="1858" y="632"/>
                  </a:lnTo>
                  <a:lnTo>
                    <a:pt x="1852" y="632"/>
                  </a:lnTo>
                  <a:lnTo>
                    <a:pt x="1852" y="631"/>
                  </a:lnTo>
                  <a:close/>
                  <a:moveTo>
                    <a:pt x="1862" y="631"/>
                  </a:moveTo>
                  <a:lnTo>
                    <a:pt x="1868" y="631"/>
                  </a:lnTo>
                  <a:lnTo>
                    <a:pt x="1868" y="632"/>
                  </a:lnTo>
                  <a:lnTo>
                    <a:pt x="1862" y="632"/>
                  </a:lnTo>
                  <a:lnTo>
                    <a:pt x="1862" y="631"/>
                  </a:lnTo>
                  <a:close/>
                  <a:moveTo>
                    <a:pt x="1872" y="631"/>
                  </a:moveTo>
                  <a:lnTo>
                    <a:pt x="1877" y="631"/>
                  </a:lnTo>
                  <a:lnTo>
                    <a:pt x="1877" y="632"/>
                  </a:lnTo>
                  <a:lnTo>
                    <a:pt x="1872" y="632"/>
                  </a:lnTo>
                  <a:lnTo>
                    <a:pt x="1872" y="631"/>
                  </a:lnTo>
                  <a:close/>
                  <a:moveTo>
                    <a:pt x="1881" y="631"/>
                  </a:moveTo>
                  <a:lnTo>
                    <a:pt x="1887" y="631"/>
                  </a:lnTo>
                  <a:lnTo>
                    <a:pt x="1887" y="632"/>
                  </a:lnTo>
                  <a:lnTo>
                    <a:pt x="1881" y="632"/>
                  </a:lnTo>
                  <a:lnTo>
                    <a:pt x="1881" y="631"/>
                  </a:lnTo>
                  <a:close/>
                  <a:moveTo>
                    <a:pt x="1891" y="631"/>
                  </a:moveTo>
                  <a:lnTo>
                    <a:pt x="1897" y="631"/>
                  </a:lnTo>
                  <a:lnTo>
                    <a:pt x="1897" y="632"/>
                  </a:lnTo>
                  <a:lnTo>
                    <a:pt x="1891" y="632"/>
                  </a:lnTo>
                  <a:lnTo>
                    <a:pt x="1891" y="631"/>
                  </a:lnTo>
                  <a:close/>
                  <a:moveTo>
                    <a:pt x="1901" y="631"/>
                  </a:moveTo>
                  <a:lnTo>
                    <a:pt x="1906" y="631"/>
                  </a:lnTo>
                  <a:lnTo>
                    <a:pt x="1906" y="632"/>
                  </a:lnTo>
                  <a:lnTo>
                    <a:pt x="1901" y="632"/>
                  </a:lnTo>
                  <a:lnTo>
                    <a:pt x="1901" y="631"/>
                  </a:lnTo>
                  <a:close/>
                  <a:moveTo>
                    <a:pt x="1911" y="631"/>
                  </a:moveTo>
                  <a:lnTo>
                    <a:pt x="1916" y="631"/>
                  </a:lnTo>
                  <a:lnTo>
                    <a:pt x="1916" y="632"/>
                  </a:lnTo>
                  <a:lnTo>
                    <a:pt x="1911" y="632"/>
                  </a:lnTo>
                  <a:lnTo>
                    <a:pt x="1911" y="631"/>
                  </a:lnTo>
                  <a:close/>
                  <a:moveTo>
                    <a:pt x="1920" y="631"/>
                  </a:moveTo>
                  <a:lnTo>
                    <a:pt x="1926" y="631"/>
                  </a:lnTo>
                  <a:lnTo>
                    <a:pt x="1926" y="632"/>
                  </a:lnTo>
                  <a:lnTo>
                    <a:pt x="1920" y="632"/>
                  </a:lnTo>
                  <a:lnTo>
                    <a:pt x="1920" y="631"/>
                  </a:lnTo>
                  <a:close/>
                  <a:moveTo>
                    <a:pt x="1930" y="631"/>
                  </a:moveTo>
                  <a:lnTo>
                    <a:pt x="1936" y="631"/>
                  </a:lnTo>
                  <a:lnTo>
                    <a:pt x="1936" y="632"/>
                  </a:lnTo>
                  <a:lnTo>
                    <a:pt x="1930" y="632"/>
                  </a:lnTo>
                  <a:lnTo>
                    <a:pt x="1930" y="631"/>
                  </a:lnTo>
                  <a:close/>
                  <a:moveTo>
                    <a:pt x="1940" y="631"/>
                  </a:moveTo>
                  <a:lnTo>
                    <a:pt x="1945" y="631"/>
                  </a:lnTo>
                  <a:lnTo>
                    <a:pt x="1945" y="632"/>
                  </a:lnTo>
                  <a:lnTo>
                    <a:pt x="1940" y="632"/>
                  </a:lnTo>
                  <a:lnTo>
                    <a:pt x="1940" y="631"/>
                  </a:lnTo>
                  <a:close/>
                  <a:moveTo>
                    <a:pt x="1950" y="631"/>
                  </a:moveTo>
                  <a:lnTo>
                    <a:pt x="1955" y="631"/>
                  </a:lnTo>
                  <a:lnTo>
                    <a:pt x="1955" y="632"/>
                  </a:lnTo>
                  <a:lnTo>
                    <a:pt x="1950" y="632"/>
                  </a:lnTo>
                  <a:lnTo>
                    <a:pt x="1950" y="631"/>
                  </a:lnTo>
                  <a:close/>
                  <a:moveTo>
                    <a:pt x="1959" y="631"/>
                  </a:moveTo>
                  <a:lnTo>
                    <a:pt x="1965" y="631"/>
                  </a:lnTo>
                  <a:lnTo>
                    <a:pt x="1965" y="632"/>
                  </a:lnTo>
                  <a:lnTo>
                    <a:pt x="1959" y="632"/>
                  </a:lnTo>
                  <a:lnTo>
                    <a:pt x="1959" y="631"/>
                  </a:lnTo>
                  <a:close/>
                  <a:moveTo>
                    <a:pt x="1969" y="631"/>
                  </a:moveTo>
                  <a:lnTo>
                    <a:pt x="1975" y="631"/>
                  </a:lnTo>
                  <a:lnTo>
                    <a:pt x="1975" y="632"/>
                  </a:lnTo>
                  <a:lnTo>
                    <a:pt x="1969" y="632"/>
                  </a:lnTo>
                  <a:lnTo>
                    <a:pt x="1969" y="631"/>
                  </a:lnTo>
                  <a:close/>
                  <a:moveTo>
                    <a:pt x="1979" y="631"/>
                  </a:moveTo>
                  <a:lnTo>
                    <a:pt x="1984" y="631"/>
                  </a:lnTo>
                  <a:lnTo>
                    <a:pt x="1984" y="632"/>
                  </a:lnTo>
                  <a:lnTo>
                    <a:pt x="1979" y="632"/>
                  </a:lnTo>
                  <a:lnTo>
                    <a:pt x="1979" y="631"/>
                  </a:lnTo>
                  <a:close/>
                  <a:moveTo>
                    <a:pt x="1989" y="631"/>
                  </a:moveTo>
                  <a:lnTo>
                    <a:pt x="1994" y="631"/>
                  </a:lnTo>
                  <a:lnTo>
                    <a:pt x="1994" y="632"/>
                  </a:lnTo>
                  <a:lnTo>
                    <a:pt x="1989" y="632"/>
                  </a:lnTo>
                  <a:lnTo>
                    <a:pt x="1989" y="631"/>
                  </a:lnTo>
                  <a:close/>
                  <a:moveTo>
                    <a:pt x="1998" y="631"/>
                  </a:moveTo>
                  <a:lnTo>
                    <a:pt x="2004" y="631"/>
                  </a:lnTo>
                  <a:lnTo>
                    <a:pt x="2004" y="632"/>
                  </a:lnTo>
                  <a:lnTo>
                    <a:pt x="1998" y="632"/>
                  </a:lnTo>
                  <a:lnTo>
                    <a:pt x="1998" y="631"/>
                  </a:lnTo>
                  <a:close/>
                  <a:moveTo>
                    <a:pt x="2008" y="631"/>
                  </a:moveTo>
                  <a:lnTo>
                    <a:pt x="2014" y="631"/>
                  </a:lnTo>
                  <a:lnTo>
                    <a:pt x="2014" y="632"/>
                  </a:lnTo>
                  <a:lnTo>
                    <a:pt x="2008" y="632"/>
                  </a:lnTo>
                  <a:lnTo>
                    <a:pt x="2008" y="631"/>
                  </a:lnTo>
                  <a:close/>
                  <a:moveTo>
                    <a:pt x="2018" y="631"/>
                  </a:moveTo>
                  <a:lnTo>
                    <a:pt x="2023" y="631"/>
                  </a:lnTo>
                  <a:lnTo>
                    <a:pt x="2023" y="632"/>
                  </a:lnTo>
                  <a:lnTo>
                    <a:pt x="2018" y="632"/>
                  </a:lnTo>
                  <a:lnTo>
                    <a:pt x="2018" y="631"/>
                  </a:lnTo>
                  <a:close/>
                  <a:moveTo>
                    <a:pt x="2028" y="631"/>
                  </a:moveTo>
                  <a:lnTo>
                    <a:pt x="2033" y="631"/>
                  </a:lnTo>
                  <a:lnTo>
                    <a:pt x="2033" y="632"/>
                  </a:lnTo>
                  <a:lnTo>
                    <a:pt x="2028" y="632"/>
                  </a:lnTo>
                  <a:lnTo>
                    <a:pt x="2028" y="631"/>
                  </a:lnTo>
                  <a:close/>
                  <a:moveTo>
                    <a:pt x="2037" y="631"/>
                  </a:moveTo>
                  <a:lnTo>
                    <a:pt x="2043" y="631"/>
                  </a:lnTo>
                  <a:lnTo>
                    <a:pt x="2043" y="632"/>
                  </a:lnTo>
                  <a:lnTo>
                    <a:pt x="2037" y="632"/>
                  </a:lnTo>
                  <a:lnTo>
                    <a:pt x="2037" y="631"/>
                  </a:lnTo>
                  <a:close/>
                  <a:moveTo>
                    <a:pt x="2047" y="631"/>
                  </a:moveTo>
                  <a:lnTo>
                    <a:pt x="2053" y="631"/>
                  </a:lnTo>
                  <a:lnTo>
                    <a:pt x="2053" y="632"/>
                  </a:lnTo>
                  <a:lnTo>
                    <a:pt x="2047" y="632"/>
                  </a:lnTo>
                  <a:lnTo>
                    <a:pt x="2047" y="631"/>
                  </a:lnTo>
                  <a:close/>
                  <a:moveTo>
                    <a:pt x="2057" y="631"/>
                  </a:moveTo>
                  <a:lnTo>
                    <a:pt x="2062" y="631"/>
                  </a:lnTo>
                  <a:lnTo>
                    <a:pt x="2062" y="632"/>
                  </a:lnTo>
                  <a:lnTo>
                    <a:pt x="2057" y="632"/>
                  </a:lnTo>
                  <a:lnTo>
                    <a:pt x="2057" y="631"/>
                  </a:lnTo>
                  <a:close/>
                  <a:moveTo>
                    <a:pt x="2067" y="631"/>
                  </a:moveTo>
                  <a:lnTo>
                    <a:pt x="2072" y="631"/>
                  </a:lnTo>
                  <a:lnTo>
                    <a:pt x="2072" y="632"/>
                  </a:lnTo>
                  <a:lnTo>
                    <a:pt x="2067" y="632"/>
                  </a:lnTo>
                  <a:lnTo>
                    <a:pt x="2067" y="631"/>
                  </a:lnTo>
                  <a:close/>
                  <a:moveTo>
                    <a:pt x="2076" y="631"/>
                  </a:moveTo>
                  <a:lnTo>
                    <a:pt x="2082" y="631"/>
                  </a:lnTo>
                  <a:lnTo>
                    <a:pt x="2082" y="632"/>
                  </a:lnTo>
                  <a:lnTo>
                    <a:pt x="2076" y="632"/>
                  </a:lnTo>
                  <a:lnTo>
                    <a:pt x="2076" y="631"/>
                  </a:lnTo>
                  <a:close/>
                  <a:moveTo>
                    <a:pt x="2086" y="631"/>
                  </a:moveTo>
                  <a:lnTo>
                    <a:pt x="2092" y="631"/>
                  </a:lnTo>
                  <a:lnTo>
                    <a:pt x="2092" y="632"/>
                  </a:lnTo>
                  <a:lnTo>
                    <a:pt x="2086" y="632"/>
                  </a:lnTo>
                  <a:lnTo>
                    <a:pt x="2086" y="631"/>
                  </a:lnTo>
                  <a:close/>
                  <a:moveTo>
                    <a:pt x="2096" y="631"/>
                  </a:moveTo>
                  <a:lnTo>
                    <a:pt x="2101" y="631"/>
                  </a:lnTo>
                  <a:lnTo>
                    <a:pt x="2101" y="632"/>
                  </a:lnTo>
                  <a:lnTo>
                    <a:pt x="2096" y="632"/>
                  </a:lnTo>
                  <a:lnTo>
                    <a:pt x="2096" y="631"/>
                  </a:lnTo>
                  <a:close/>
                  <a:moveTo>
                    <a:pt x="2106" y="631"/>
                  </a:moveTo>
                  <a:lnTo>
                    <a:pt x="2111" y="631"/>
                  </a:lnTo>
                  <a:lnTo>
                    <a:pt x="2111" y="632"/>
                  </a:lnTo>
                  <a:lnTo>
                    <a:pt x="2106" y="632"/>
                  </a:lnTo>
                  <a:lnTo>
                    <a:pt x="2106" y="631"/>
                  </a:lnTo>
                  <a:close/>
                  <a:moveTo>
                    <a:pt x="2115" y="631"/>
                  </a:moveTo>
                  <a:lnTo>
                    <a:pt x="2121" y="631"/>
                  </a:lnTo>
                  <a:lnTo>
                    <a:pt x="2121" y="632"/>
                  </a:lnTo>
                  <a:lnTo>
                    <a:pt x="2115" y="632"/>
                  </a:lnTo>
                  <a:lnTo>
                    <a:pt x="2115" y="631"/>
                  </a:lnTo>
                  <a:close/>
                  <a:moveTo>
                    <a:pt x="2125" y="631"/>
                  </a:moveTo>
                  <a:lnTo>
                    <a:pt x="2131" y="631"/>
                  </a:lnTo>
                  <a:lnTo>
                    <a:pt x="2131" y="632"/>
                  </a:lnTo>
                  <a:lnTo>
                    <a:pt x="2125" y="632"/>
                  </a:lnTo>
                  <a:lnTo>
                    <a:pt x="2125" y="631"/>
                  </a:lnTo>
                  <a:close/>
                  <a:moveTo>
                    <a:pt x="2135" y="631"/>
                  </a:moveTo>
                  <a:lnTo>
                    <a:pt x="2140" y="631"/>
                  </a:lnTo>
                  <a:lnTo>
                    <a:pt x="2140" y="632"/>
                  </a:lnTo>
                  <a:lnTo>
                    <a:pt x="2135" y="632"/>
                  </a:lnTo>
                  <a:lnTo>
                    <a:pt x="2135" y="631"/>
                  </a:lnTo>
                  <a:close/>
                  <a:moveTo>
                    <a:pt x="2145" y="631"/>
                  </a:moveTo>
                  <a:lnTo>
                    <a:pt x="2150" y="631"/>
                  </a:lnTo>
                  <a:lnTo>
                    <a:pt x="2150" y="632"/>
                  </a:lnTo>
                  <a:lnTo>
                    <a:pt x="2145" y="632"/>
                  </a:lnTo>
                  <a:lnTo>
                    <a:pt x="2145" y="631"/>
                  </a:lnTo>
                  <a:close/>
                  <a:moveTo>
                    <a:pt x="2154" y="631"/>
                  </a:moveTo>
                  <a:lnTo>
                    <a:pt x="2160" y="631"/>
                  </a:lnTo>
                  <a:lnTo>
                    <a:pt x="2160" y="632"/>
                  </a:lnTo>
                  <a:lnTo>
                    <a:pt x="2154" y="632"/>
                  </a:lnTo>
                  <a:lnTo>
                    <a:pt x="2154" y="631"/>
                  </a:lnTo>
                  <a:close/>
                  <a:moveTo>
                    <a:pt x="2164" y="631"/>
                  </a:moveTo>
                  <a:lnTo>
                    <a:pt x="2170" y="631"/>
                  </a:lnTo>
                  <a:lnTo>
                    <a:pt x="2170" y="632"/>
                  </a:lnTo>
                  <a:lnTo>
                    <a:pt x="2164" y="632"/>
                  </a:lnTo>
                  <a:lnTo>
                    <a:pt x="2164" y="631"/>
                  </a:lnTo>
                  <a:close/>
                  <a:moveTo>
                    <a:pt x="2174" y="631"/>
                  </a:moveTo>
                  <a:lnTo>
                    <a:pt x="2179" y="631"/>
                  </a:lnTo>
                  <a:lnTo>
                    <a:pt x="2179" y="632"/>
                  </a:lnTo>
                  <a:lnTo>
                    <a:pt x="2174" y="632"/>
                  </a:lnTo>
                  <a:lnTo>
                    <a:pt x="2174" y="631"/>
                  </a:lnTo>
                  <a:close/>
                  <a:moveTo>
                    <a:pt x="2184" y="631"/>
                  </a:moveTo>
                  <a:lnTo>
                    <a:pt x="2189" y="631"/>
                  </a:lnTo>
                  <a:lnTo>
                    <a:pt x="2189" y="632"/>
                  </a:lnTo>
                  <a:lnTo>
                    <a:pt x="2184" y="632"/>
                  </a:lnTo>
                  <a:lnTo>
                    <a:pt x="2184" y="631"/>
                  </a:lnTo>
                  <a:close/>
                  <a:moveTo>
                    <a:pt x="2193" y="631"/>
                  </a:moveTo>
                  <a:lnTo>
                    <a:pt x="2199" y="631"/>
                  </a:lnTo>
                  <a:lnTo>
                    <a:pt x="2199" y="632"/>
                  </a:lnTo>
                  <a:lnTo>
                    <a:pt x="2193" y="632"/>
                  </a:lnTo>
                  <a:lnTo>
                    <a:pt x="2193" y="631"/>
                  </a:lnTo>
                  <a:close/>
                  <a:moveTo>
                    <a:pt x="2203" y="631"/>
                  </a:moveTo>
                  <a:lnTo>
                    <a:pt x="2209" y="631"/>
                  </a:lnTo>
                  <a:lnTo>
                    <a:pt x="2209" y="632"/>
                  </a:lnTo>
                  <a:lnTo>
                    <a:pt x="2203" y="632"/>
                  </a:lnTo>
                  <a:lnTo>
                    <a:pt x="2203" y="631"/>
                  </a:lnTo>
                  <a:close/>
                  <a:moveTo>
                    <a:pt x="2213" y="631"/>
                  </a:moveTo>
                  <a:lnTo>
                    <a:pt x="2218" y="631"/>
                  </a:lnTo>
                  <a:lnTo>
                    <a:pt x="2218" y="632"/>
                  </a:lnTo>
                  <a:lnTo>
                    <a:pt x="2213" y="632"/>
                  </a:lnTo>
                  <a:lnTo>
                    <a:pt x="2213" y="631"/>
                  </a:lnTo>
                  <a:close/>
                  <a:moveTo>
                    <a:pt x="2223" y="631"/>
                  </a:moveTo>
                  <a:lnTo>
                    <a:pt x="2228" y="631"/>
                  </a:lnTo>
                  <a:lnTo>
                    <a:pt x="2228" y="632"/>
                  </a:lnTo>
                  <a:lnTo>
                    <a:pt x="2223" y="632"/>
                  </a:lnTo>
                  <a:lnTo>
                    <a:pt x="2223" y="631"/>
                  </a:lnTo>
                  <a:close/>
                  <a:moveTo>
                    <a:pt x="2232" y="631"/>
                  </a:moveTo>
                  <a:lnTo>
                    <a:pt x="2238" y="631"/>
                  </a:lnTo>
                  <a:lnTo>
                    <a:pt x="2238" y="632"/>
                  </a:lnTo>
                  <a:lnTo>
                    <a:pt x="2232" y="632"/>
                  </a:lnTo>
                  <a:lnTo>
                    <a:pt x="2232" y="631"/>
                  </a:lnTo>
                  <a:close/>
                  <a:moveTo>
                    <a:pt x="2242" y="631"/>
                  </a:moveTo>
                  <a:lnTo>
                    <a:pt x="2248" y="631"/>
                  </a:lnTo>
                  <a:lnTo>
                    <a:pt x="2248" y="632"/>
                  </a:lnTo>
                  <a:lnTo>
                    <a:pt x="2242" y="632"/>
                  </a:lnTo>
                  <a:lnTo>
                    <a:pt x="2242" y="631"/>
                  </a:lnTo>
                  <a:close/>
                  <a:moveTo>
                    <a:pt x="2252" y="631"/>
                  </a:moveTo>
                  <a:lnTo>
                    <a:pt x="2257" y="631"/>
                  </a:lnTo>
                  <a:lnTo>
                    <a:pt x="2257" y="632"/>
                  </a:lnTo>
                  <a:lnTo>
                    <a:pt x="2252" y="632"/>
                  </a:lnTo>
                  <a:lnTo>
                    <a:pt x="2252" y="631"/>
                  </a:lnTo>
                  <a:close/>
                  <a:moveTo>
                    <a:pt x="2262" y="631"/>
                  </a:moveTo>
                  <a:lnTo>
                    <a:pt x="2267" y="631"/>
                  </a:lnTo>
                  <a:lnTo>
                    <a:pt x="2267" y="632"/>
                  </a:lnTo>
                  <a:lnTo>
                    <a:pt x="2262" y="632"/>
                  </a:lnTo>
                  <a:lnTo>
                    <a:pt x="2262" y="631"/>
                  </a:lnTo>
                  <a:close/>
                  <a:moveTo>
                    <a:pt x="2271" y="631"/>
                  </a:moveTo>
                  <a:lnTo>
                    <a:pt x="2277" y="631"/>
                  </a:lnTo>
                  <a:lnTo>
                    <a:pt x="2277" y="632"/>
                  </a:lnTo>
                  <a:lnTo>
                    <a:pt x="2271" y="632"/>
                  </a:lnTo>
                  <a:lnTo>
                    <a:pt x="2271" y="631"/>
                  </a:lnTo>
                  <a:close/>
                  <a:moveTo>
                    <a:pt x="2281" y="631"/>
                  </a:moveTo>
                  <a:lnTo>
                    <a:pt x="2287" y="631"/>
                  </a:lnTo>
                  <a:lnTo>
                    <a:pt x="2287" y="632"/>
                  </a:lnTo>
                  <a:lnTo>
                    <a:pt x="2281" y="632"/>
                  </a:lnTo>
                  <a:lnTo>
                    <a:pt x="2281" y="631"/>
                  </a:lnTo>
                  <a:close/>
                  <a:moveTo>
                    <a:pt x="2291" y="631"/>
                  </a:moveTo>
                  <a:lnTo>
                    <a:pt x="2296" y="631"/>
                  </a:lnTo>
                  <a:lnTo>
                    <a:pt x="2296" y="632"/>
                  </a:lnTo>
                  <a:lnTo>
                    <a:pt x="2291" y="632"/>
                  </a:lnTo>
                  <a:lnTo>
                    <a:pt x="2291" y="631"/>
                  </a:lnTo>
                  <a:close/>
                  <a:moveTo>
                    <a:pt x="2301" y="631"/>
                  </a:moveTo>
                  <a:lnTo>
                    <a:pt x="2306" y="631"/>
                  </a:lnTo>
                  <a:lnTo>
                    <a:pt x="2306" y="632"/>
                  </a:lnTo>
                  <a:lnTo>
                    <a:pt x="2301" y="632"/>
                  </a:lnTo>
                  <a:lnTo>
                    <a:pt x="2301" y="631"/>
                  </a:lnTo>
                  <a:close/>
                  <a:moveTo>
                    <a:pt x="2310" y="631"/>
                  </a:moveTo>
                  <a:lnTo>
                    <a:pt x="2316" y="631"/>
                  </a:lnTo>
                  <a:lnTo>
                    <a:pt x="2316" y="632"/>
                  </a:lnTo>
                  <a:lnTo>
                    <a:pt x="2310" y="632"/>
                  </a:lnTo>
                  <a:lnTo>
                    <a:pt x="2310" y="631"/>
                  </a:lnTo>
                  <a:close/>
                  <a:moveTo>
                    <a:pt x="2320" y="631"/>
                  </a:moveTo>
                  <a:lnTo>
                    <a:pt x="2326" y="631"/>
                  </a:lnTo>
                  <a:lnTo>
                    <a:pt x="2326" y="632"/>
                  </a:lnTo>
                  <a:lnTo>
                    <a:pt x="2320" y="632"/>
                  </a:lnTo>
                  <a:lnTo>
                    <a:pt x="2320" y="631"/>
                  </a:lnTo>
                  <a:close/>
                  <a:moveTo>
                    <a:pt x="2330" y="631"/>
                  </a:moveTo>
                  <a:lnTo>
                    <a:pt x="2335" y="631"/>
                  </a:lnTo>
                  <a:lnTo>
                    <a:pt x="2335" y="632"/>
                  </a:lnTo>
                  <a:lnTo>
                    <a:pt x="2330" y="632"/>
                  </a:lnTo>
                  <a:lnTo>
                    <a:pt x="2330" y="631"/>
                  </a:lnTo>
                  <a:close/>
                  <a:moveTo>
                    <a:pt x="2340" y="631"/>
                  </a:moveTo>
                  <a:lnTo>
                    <a:pt x="2345" y="631"/>
                  </a:lnTo>
                  <a:lnTo>
                    <a:pt x="2345" y="632"/>
                  </a:lnTo>
                  <a:lnTo>
                    <a:pt x="2340" y="632"/>
                  </a:lnTo>
                  <a:lnTo>
                    <a:pt x="2340" y="631"/>
                  </a:lnTo>
                  <a:close/>
                  <a:moveTo>
                    <a:pt x="2349" y="631"/>
                  </a:moveTo>
                  <a:lnTo>
                    <a:pt x="2355" y="631"/>
                  </a:lnTo>
                  <a:lnTo>
                    <a:pt x="2355" y="632"/>
                  </a:lnTo>
                  <a:lnTo>
                    <a:pt x="2349" y="632"/>
                  </a:lnTo>
                  <a:lnTo>
                    <a:pt x="2349" y="631"/>
                  </a:lnTo>
                  <a:close/>
                  <a:moveTo>
                    <a:pt x="2359" y="631"/>
                  </a:moveTo>
                  <a:lnTo>
                    <a:pt x="2365" y="631"/>
                  </a:lnTo>
                  <a:lnTo>
                    <a:pt x="2365" y="632"/>
                  </a:lnTo>
                  <a:lnTo>
                    <a:pt x="2359" y="632"/>
                  </a:lnTo>
                  <a:lnTo>
                    <a:pt x="2359" y="631"/>
                  </a:lnTo>
                  <a:close/>
                  <a:moveTo>
                    <a:pt x="2369" y="631"/>
                  </a:moveTo>
                  <a:lnTo>
                    <a:pt x="2374" y="631"/>
                  </a:lnTo>
                  <a:lnTo>
                    <a:pt x="2374" y="632"/>
                  </a:lnTo>
                  <a:lnTo>
                    <a:pt x="2369" y="632"/>
                  </a:lnTo>
                  <a:lnTo>
                    <a:pt x="2369" y="631"/>
                  </a:lnTo>
                  <a:close/>
                  <a:moveTo>
                    <a:pt x="2379" y="631"/>
                  </a:moveTo>
                  <a:lnTo>
                    <a:pt x="2384" y="631"/>
                  </a:lnTo>
                  <a:lnTo>
                    <a:pt x="2384" y="632"/>
                  </a:lnTo>
                  <a:lnTo>
                    <a:pt x="2379" y="632"/>
                  </a:lnTo>
                  <a:lnTo>
                    <a:pt x="2379" y="631"/>
                  </a:lnTo>
                  <a:close/>
                  <a:moveTo>
                    <a:pt x="2388" y="631"/>
                  </a:moveTo>
                  <a:lnTo>
                    <a:pt x="2394" y="631"/>
                  </a:lnTo>
                  <a:lnTo>
                    <a:pt x="2394" y="632"/>
                  </a:lnTo>
                  <a:lnTo>
                    <a:pt x="2388" y="632"/>
                  </a:lnTo>
                  <a:lnTo>
                    <a:pt x="2388" y="631"/>
                  </a:lnTo>
                  <a:close/>
                  <a:moveTo>
                    <a:pt x="2398" y="631"/>
                  </a:moveTo>
                  <a:lnTo>
                    <a:pt x="2404" y="631"/>
                  </a:lnTo>
                  <a:lnTo>
                    <a:pt x="2404" y="632"/>
                  </a:lnTo>
                  <a:lnTo>
                    <a:pt x="2398" y="632"/>
                  </a:lnTo>
                  <a:lnTo>
                    <a:pt x="2398" y="631"/>
                  </a:lnTo>
                  <a:close/>
                  <a:moveTo>
                    <a:pt x="2408" y="631"/>
                  </a:moveTo>
                  <a:lnTo>
                    <a:pt x="2413" y="631"/>
                  </a:lnTo>
                  <a:lnTo>
                    <a:pt x="2413" y="632"/>
                  </a:lnTo>
                  <a:lnTo>
                    <a:pt x="2408" y="632"/>
                  </a:lnTo>
                  <a:lnTo>
                    <a:pt x="2408" y="631"/>
                  </a:lnTo>
                  <a:close/>
                  <a:moveTo>
                    <a:pt x="2418" y="631"/>
                  </a:moveTo>
                  <a:lnTo>
                    <a:pt x="2423" y="631"/>
                  </a:lnTo>
                  <a:lnTo>
                    <a:pt x="2423" y="632"/>
                  </a:lnTo>
                  <a:lnTo>
                    <a:pt x="2418" y="632"/>
                  </a:lnTo>
                  <a:lnTo>
                    <a:pt x="2418" y="631"/>
                  </a:lnTo>
                  <a:close/>
                  <a:moveTo>
                    <a:pt x="2427" y="631"/>
                  </a:moveTo>
                  <a:lnTo>
                    <a:pt x="2433" y="631"/>
                  </a:lnTo>
                  <a:lnTo>
                    <a:pt x="2433" y="632"/>
                  </a:lnTo>
                  <a:lnTo>
                    <a:pt x="2427" y="632"/>
                  </a:lnTo>
                  <a:lnTo>
                    <a:pt x="2427" y="631"/>
                  </a:lnTo>
                  <a:close/>
                  <a:moveTo>
                    <a:pt x="2437" y="631"/>
                  </a:moveTo>
                  <a:lnTo>
                    <a:pt x="2443" y="631"/>
                  </a:lnTo>
                  <a:lnTo>
                    <a:pt x="2443" y="632"/>
                  </a:lnTo>
                  <a:lnTo>
                    <a:pt x="2437" y="632"/>
                  </a:lnTo>
                  <a:lnTo>
                    <a:pt x="2437" y="631"/>
                  </a:lnTo>
                  <a:close/>
                  <a:moveTo>
                    <a:pt x="2447" y="631"/>
                  </a:moveTo>
                  <a:lnTo>
                    <a:pt x="2452" y="631"/>
                  </a:lnTo>
                  <a:lnTo>
                    <a:pt x="2452" y="632"/>
                  </a:lnTo>
                  <a:lnTo>
                    <a:pt x="2447" y="632"/>
                  </a:lnTo>
                  <a:lnTo>
                    <a:pt x="2447" y="631"/>
                  </a:lnTo>
                  <a:close/>
                  <a:moveTo>
                    <a:pt x="2457" y="631"/>
                  </a:moveTo>
                  <a:lnTo>
                    <a:pt x="2462" y="631"/>
                  </a:lnTo>
                  <a:lnTo>
                    <a:pt x="2462" y="632"/>
                  </a:lnTo>
                  <a:lnTo>
                    <a:pt x="2457" y="632"/>
                  </a:lnTo>
                  <a:lnTo>
                    <a:pt x="2457" y="631"/>
                  </a:lnTo>
                  <a:close/>
                  <a:moveTo>
                    <a:pt x="2466" y="631"/>
                  </a:moveTo>
                  <a:lnTo>
                    <a:pt x="2472" y="631"/>
                  </a:lnTo>
                  <a:lnTo>
                    <a:pt x="2472" y="632"/>
                  </a:lnTo>
                  <a:lnTo>
                    <a:pt x="2466" y="632"/>
                  </a:lnTo>
                  <a:lnTo>
                    <a:pt x="2466" y="631"/>
                  </a:lnTo>
                  <a:close/>
                  <a:moveTo>
                    <a:pt x="2476" y="631"/>
                  </a:moveTo>
                  <a:lnTo>
                    <a:pt x="2482" y="631"/>
                  </a:lnTo>
                  <a:lnTo>
                    <a:pt x="2482" y="632"/>
                  </a:lnTo>
                  <a:lnTo>
                    <a:pt x="2476" y="632"/>
                  </a:lnTo>
                  <a:lnTo>
                    <a:pt x="2476" y="631"/>
                  </a:lnTo>
                  <a:close/>
                  <a:moveTo>
                    <a:pt x="2486" y="631"/>
                  </a:moveTo>
                  <a:lnTo>
                    <a:pt x="2491" y="631"/>
                  </a:lnTo>
                  <a:lnTo>
                    <a:pt x="2491" y="632"/>
                  </a:lnTo>
                  <a:lnTo>
                    <a:pt x="2486" y="632"/>
                  </a:lnTo>
                  <a:lnTo>
                    <a:pt x="2486" y="631"/>
                  </a:lnTo>
                  <a:close/>
                  <a:moveTo>
                    <a:pt x="2495" y="631"/>
                  </a:moveTo>
                  <a:lnTo>
                    <a:pt x="2501" y="631"/>
                  </a:lnTo>
                  <a:lnTo>
                    <a:pt x="2501" y="632"/>
                  </a:lnTo>
                  <a:lnTo>
                    <a:pt x="2495" y="632"/>
                  </a:lnTo>
                  <a:lnTo>
                    <a:pt x="2495" y="631"/>
                  </a:lnTo>
                  <a:close/>
                  <a:moveTo>
                    <a:pt x="0" y="505"/>
                  </a:moveTo>
                  <a:lnTo>
                    <a:pt x="6" y="505"/>
                  </a:lnTo>
                  <a:lnTo>
                    <a:pt x="6" y="506"/>
                  </a:lnTo>
                  <a:lnTo>
                    <a:pt x="0" y="506"/>
                  </a:lnTo>
                  <a:lnTo>
                    <a:pt x="0" y="505"/>
                  </a:lnTo>
                  <a:close/>
                  <a:moveTo>
                    <a:pt x="10" y="505"/>
                  </a:moveTo>
                  <a:lnTo>
                    <a:pt x="16" y="505"/>
                  </a:lnTo>
                  <a:lnTo>
                    <a:pt x="16" y="506"/>
                  </a:lnTo>
                  <a:lnTo>
                    <a:pt x="10" y="506"/>
                  </a:lnTo>
                  <a:lnTo>
                    <a:pt x="10" y="505"/>
                  </a:lnTo>
                  <a:close/>
                  <a:moveTo>
                    <a:pt x="20" y="505"/>
                  </a:moveTo>
                  <a:lnTo>
                    <a:pt x="25" y="505"/>
                  </a:lnTo>
                  <a:lnTo>
                    <a:pt x="25" y="506"/>
                  </a:lnTo>
                  <a:lnTo>
                    <a:pt x="20" y="506"/>
                  </a:lnTo>
                  <a:lnTo>
                    <a:pt x="20" y="505"/>
                  </a:lnTo>
                  <a:close/>
                  <a:moveTo>
                    <a:pt x="29" y="505"/>
                  </a:moveTo>
                  <a:lnTo>
                    <a:pt x="35" y="505"/>
                  </a:lnTo>
                  <a:lnTo>
                    <a:pt x="35" y="506"/>
                  </a:lnTo>
                  <a:lnTo>
                    <a:pt x="29" y="506"/>
                  </a:lnTo>
                  <a:lnTo>
                    <a:pt x="29" y="505"/>
                  </a:lnTo>
                  <a:close/>
                  <a:moveTo>
                    <a:pt x="39" y="505"/>
                  </a:moveTo>
                  <a:lnTo>
                    <a:pt x="45" y="505"/>
                  </a:lnTo>
                  <a:lnTo>
                    <a:pt x="45" y="506"/>
                  </a:lnTo>
                  <a:lnTo>
                    <a:pt x="39" y="506"/>
                  </a:lnTo>
                  <a:lnTo>
                    <a:pt x="39" y="505"/>
                  </a:lnTo>
                  <a:close/>
                  <a:moveTo>
                    <a:pt x="49" y="505"/>
                  </a:moveTo>
                  <a:lnTo>
                    <a:pt x="55" y="505"/>
                  </a:lnTo>
                  <a:lnTo>
                    <a:pt x="55" y="506"/>
                  </a:lnTo>
                  <a:lnTo>
                    <a:pt x="49" y="506"/>
                  </a:lnTo>
                  <a:lnTo>
                    <a:pt x="49" y="505"/>
                  </a:lnTo>
                  <a:close/>
                  <a:moveTo>
                    <a:pt x="59" y="505"/>
                  </a:moveTo>
                  <a:lnTo>
                    <a:pt x="64" y="505"/>
                  </a:lnTo>
                  <a:lnTo>
                    <a:pt x="64" y="506"/>
                  </a:lnTo>
                  <a:lnTo>
                    <a:pt x="59" y="506"/>
                  </a:lnTo>
                  <a:lnTo>
                    <a:pt x="59" y="505"/>
                  </a:lnTo>
                  <a:close/>
                  <a:moveTo>
                    <a:pt x="68" y="505"/>
                  </a:moveTo>
                  <a:lnTo>
                    <a:pt x="74" y="505"/>
                  </a:lnTo>
                  <a:lnTo>
                    <a:pt x="74" y="506"/>
                  </a:lnTo>
                  <a:lnTo>
                    <a:pt x="68" y="506"/>
                  </a:lnTo>
                  <a:lnTo>
                    <a:pt x="68" y="505"/>
                  </a:lnTo>
                  <a:close/>
                  <a:moveTo>
                    <a:pt x="78" y="505"/>
                  </a:moveTo>
                  <a:lnTo>
                    <a:pt x="84" y="505"/>
                  </a:lnTo>
                  <a:lnTo>
                    <a:pt x="84" y="506"/>
                  </a:lnTo>
                  <a:lnTo>
                    <a:pt x="78" y="506"/>
                  </a:lnTo>
                  <a:lnTo>
                    <a:pt x="78" y="505"/>
                  </a:lnTo>
                  <a:close/>
                  <a:moveTo>
                    <a:pt x="88" y="505"/>
                  </a:moveTo>
                  <a:lnTo>
                    <a:pt x="94" y="505"/>
                  </a:lnTo>
                  <a:lnTo>
                    <a:pt x="94" y="506"/>
                  </a:lnTo>
                  <a:lnTo>
                    <a:pt x="88" y="506"/>
                  </a:lnTo>
                  <a:lnTo>
                    <a:pt x="88" y="505"/>
                  </a:lnTo>
                  <a:close/>
                  <a:moveTo>
                    <a:pt x="98" y="505"/>
                  </a:moveTo>
                  <a:lnTo>
                    <a:pt x="103" y="505"/>
                  </a:lnTo>
                  <a:lnTo>
                    <a:pt x="103" y="506"/>
                  </a:lnTo>
                  <a:lnTo>
                    <a:pt x="98" y="506"/>
                  </a:lnTo>
                  <a:lnTo>
                    <a:pt x="98" y="505"/>
                  </a:lnTo>
                  <a:close/>
                  <a:moveTo>
                    <a:pt x="107" y="505"/>
                  </a:moveTo>
                  <a:lnTo>
                    <a:pt x="113" y="505"/>
                  </a:lnTo>
                  <a:lnTo>
                    <a:pt x="113" y="506"/>
                  </a:lnTo>
                  <a:lnTo>
                    <a:pt x="107" y="506"/>
                  </a:lnTo>
                  <a:lnTo>
                    <a:pt x="107" y="505"/>
                  </a:lnTo>
                  <a:close/>
                  <a:moveTo>
                    <a:pt x="117" y="505"/>
                  </a:moveTo>
                  <a:lnTo>
                    <a:pt x="123" y="505"/>
                  </a:lnTo>
                  <a:lnTo>
                    <a:pt x="123" y="506"/>
                  </a:lnTo>
                  <a:lnTo>
                    <a:pt x="117" y="506"/>
                  </a:lnTo>
                  <a:lnTo>
                    <a:pt x="117" y="505"/>
                  </a:lnTo>
                  <a:close/>
                  <a:moveTo>
                    <a:pt x="127" y="505"/>
                  </a:moveTo>
                  <a:lnTo>
                    <a:pt x="133" y="505"/>
                  </a:lnTo>
                  <a:lnTo>
                    <a:pt x="133" y="506"/>
                  </a:lnTo>
                  <a:lnTo>
                    <a:pt x="127" y="506"/>
                  </a:lnTo>
                  <a:lnTo>
                    <a:pt x="127" y="505"/>
                  </a:lnTo>
                  <a:close/>
                  <a:moveTo>
                    <a:pt x="137" y="505"/>
                  </a:moveTo>
                  <a:lnTo>
                    <a:pt x="142" y="505"/>
                  </a:lnTo>
                  <a:lnTo>
                    <a:pt x="142" y="506"/>
                  </a:lnTo>
                  <a:lnTo>
                    <a:pt x="137" y="506"/>
                  </a:lnTo>
                  <a:lnTo>
                    <a:pt x="137" y="505"/>
                  </a:lnTo>
                  <a:close/>
                  <a:moveTo>
                    <a:pt x="146" y="505"/>
                  </a:moveTo>
                  <a:lnTo>
                    <a:pt x="152" y="505"/>
                  </a:lnTo>
                  <a:lnTo>
                    <a:pt x="152" y="506"/>
                  </a:lnTo>
                  <a:lnTo>
                    <a:pt x="146" y="506"/>
                  </a:lnTo>
                  <a:lnTo>
                    <a:pt x="146" y="505"/>
                  </a:lnTo>
                  <a:close/>
                  <a:moveTo>
                    <a:pt x="156" y="505"/>
                  </a:moveTo>
                  <a:lnTo>
                    <a:pt x="162" y="505"/>
                  </a:lnTo>
                  <a:lnTo>
                    <a:pt x="162" y="506"/>
                  </a:lnTo>
                  <a:lnTo>
                    <a:pt x="156" y="506"/>
                  </a:lnTo>
                  <a:lnTo>
                    <a:pt x="156" y="505"/>
                  </a:lnTo>
                  <a:close/>
                  <a:moveTo>
                    <a:pt x="166" y="505"/>
                  </a:moveTo>
                  <a:lnTo>
                    <a:pt x="172" y="505"/>
                  </a:lnTo>
                  <a:lnTo>
                    <a:pt x="172" y="506"/>
                  </a:lnTo>
                  <a:lnTo>
                    <a:pt x="166" y="506"/>
                  </a:lnTo>
                  <a:lnTo>
                    <a:pt x="166" y="505"/>
                  </a:lnTo>
                  <a:close/>
                  <a:moveTo>
                    <a:pt x="176" y="505"/>
                  </a:moveTo>
                  <a:lnTo>
                    <a:pt x="181" y="505"/>
                  </a:lnTo>
                  <a:lnTo>
                    <a:pt x="181" y="506"/>
                  </a:lnTo>
                  <a:lnTo>
                    <a:pt x="176" y="506"/>
                  </a:lnTo>
                  <a:lnTo>
                    <a:pt x="176" y="505"/>
                  </a:lnTo>
                  <a:close/>
                  <a:moveTo>
                    <a:pt x="185" y="505"/>
                  </a:moveTo>
                  <a:lnTo>
                    <a:pt x="191" y="505"/>
                  </a:lnTo>
                  <a:lnTo>
                    <a:pt x="191" y="506"/>
                  </a:lnTo>
                  <a:lnTo>
                    <a:pt x="185" y="506"/>
                  </a:lnTo>
                  <a:lnTo>
                    <a:pt x="185" y="505"/>
                  </a:lnTo>
                  <a:close/>
                  <a:moveTo>
                    <a:pt x="195" y="505"/>
                  </a:moveTo>
                  <a:lnTo>
                    <a:pt x="201" y="505"/>
                  </a:lnTo>
                  <a:lnTo>
                    <a:pt x="201" y="506"/>
                  </a:lnTo>
                  <a:lnTo>
                    <a:pt x="195" y="506"/>
                  </a:lnTo>
                  <a:lnTo>
                    <a:pt x="195" y="505"/>
                  </a:lnTo>
                  <a:close/>
                  <a:moveTo>
                    <a:pt x="205" y="505"/>
                  </a:moveTo>
                  <a:lnTo>
                    <a:pt x="210" y="505"/>
                  </a:lnTo>
                  <a:lnTo>
                    <a:pt x="210" y="506"/>
                  </a:lnTo>
                  <a:lnTo>
                    <a:pt x="205" y="506"/>
                  </a:lnTo>
                  <a:lnTo>
                    <a:pt x="205" y="505"/>
                  </a:lnTo>
                  <a:close/>
                  <a:moveTo>
                    <a:pt x="215" y="505"/>
                  </a:moveTo>
                  <a:lnTo>
                    <a:pt x="220" y="505"/>
                  </a:lnTo>
                  <a:lnTo>
                    <a:pt x="220" y="506"/>
                  </a:lnTo>
                  <a:lnTo>
                    <a:pt x="215" y="506"/>
                  </a:lnTo>
                  <a:lnTo>
                    <a:pt x="215" y="505"/>
                  </a:lnTo>
                  <a:close/>
                  <a:moveTo>
                    <a:pt x="224" y="505"/>
                  </a:moveTo>
                  <a:lnTo>
                    <a:pt x="230" y="505"/>
                  </a:lnTo>
                  <a:lnTo>
                    <a:pt x="230" y="506"/>
                  </a:lnTo>
                  <a:lnTo>
                    <a:pt x="224" y="506"/>
                  </a:lnTo>
                  <a:lnTo>
                    <a:pt x="224" y="505"/>
                  </a:lnTo>
                  <a:close/>
                  <a:moveTo>
                    <a:pt x="234" y="505"/>
                  </a:moveTo>
                  <a:lnTo>
                    <a:pt x="240" y="505"/>
                  </a:lnTo>
                  <a:lnTo>
                    <a:pt x="240" y="506"/>
                  </a:lnTo>
                  <a:lnTo>
                    <a:pt x="234" y="506"/>
                  </a:lnTo>
                  <a:lnTo>
                    <a:pt x="234" y="505"/>
                  </a:lnTo>
                  <a:close/>
                  <a:moveTo>
                    <a:pt x="244" y="505"/>
                  </a:moveTo>
                  <a:lnTo>
                    <a:pt x="249" y="505"/>
                  </a:lnTo>
                  <a:lnTo>
                    <a:pt x="249" y="506"/>
                  </a:lnTo>
                  <a:lnTo>
                    <a:pt x="244" y="506"/>
                  </a:lnTo>
                  <a:lnTo>
                    <a:pt x="244" y="505"/>
                  </a:lnTo>
                  <a:close/>
                  <a:moveTo>
                    <a:pt x="254" y="505"/>
                  </a:moveTo>
                  <a:lnTo>
                    <a:pt x="259" y="505"/>
                  </a:lnTo>
                  <a:lnTo>
                    <a:pt x="259" y="506"/>
                  </a:lnTo>
                  <a:lnTo>
                    <a:pt x="254" y="506"/>
                  </a:lnTo>
                  <a:lnTo>
                    <a:pt x="254" y="505"/>
                  </a:lnTo>
                  <a:close/>
                  <a:moveTo>
                    <a:pt x="263" y="505"/>
                  </a:moveTo>
                  <a:lnTo>
                    <a:pt x="269" y="505"/>
                  </a:lnTo>
                  <a:lnTo>
                    <a:pt x="269" y="506"/>
                  </a:lnTo>
                  <a:lnTo>
                    <a:pt x="263" y="506"/>
                  </a:lnTo>
                  <a:lnTo>
                    <a:pt x="263" y="505"/>
                  </a:lnTo>
                  <a:close/>
                  <a:moveTo>
                    <a:pt x="273" y="505"/>
                  </a:moveTo>
                  <a:lnTo>
                    <a:pt x="279" y="505"/>
                  </a:lnTo>
                  <a:lnTo>
                    <a:pt x="279" y="506"/>
                  </a:lnTo>
                  <a:lnTo>
                    <a:pt x="273" y="506"/>
                  </a:lnTo>
                  <a:lnTo>
                    <a:pt x="273" y="505"/>
                  </a:lnTo>
                  <a:close/>
                  <a:moveTo>
                    <a:pt x="283" y="505"/>
                  </a:moveTo>
                  <a:lnTo>
                    <a:pt x="288" y="505"/>
                  </a:lnTo>
                  <a:lnTo>
                    <a:pt x="288" y="506"/>
                  </a:lnTo>
                  <a:lnTo>
                    <a:pt x="283" y="506"/>
                  </a:lnTo>
                  <a:lnTo>
                    <a:pt x="283" y="505"/>
                  </a:lnTo>
                  <a:close/>
                  <a:moveTo>
                    <a:pt x="293" y="505"/>
                  </a:moveTo>
                  <a:lnTo>
                    <a:pt x="298" y="505"/>
                  </a:lnTo>
                  <a:lnTo>
                    <a:pt x="298" y="506"/>
                  </a:lnTo>
                  <a:lnTo>
                    <a:pt x="293" y="506"/>
                  </a:lnTo>
                  <a:lnTo>
                    <a:pt x="293" y="505"/>
                  </a:lnTo>
                  <a:close/>
                  <a:moveTo>
                    <a:pt x="302" y="505"/>
                  </a:moveTo>
                  <a:lnTo>
                    <a:pt x="308" y="505"/>
                  </a:lnTo>
                  <a:lnTo>
                    <a:pt x="308" y="506"/>
                  </a:lnTo>
                  <a:lnTo>
                    <a:pt x="302" y="506"/>
                  </a:lnTo>
                  <a:lnTo>
                    <a:pt x="302" y="505"/>
                  </a:lnTo>
                  <a:close/>
                  <a:moveTo>
                    <a:pt x="312" y="505"/>
                  </a:moveTo>
                  <a:lnTo>
                    <a:pt x="318" y="505"/>
                  </a:lnTo>
                  <a:lnTo>
                    <a:pt x="318" y="506"/>
                  </a:lnTo>
                  <a:lnTo>
                    <a:pt x="312" y="506"/>
                  </a:lnTo>
                  <a:lnTo>
                    <a:pt x="312" y="505"/>
                  </a:lnTo>
                  <a:close/>
                  <a:moveTo>
                    <a:pt x="322" y="505"/>
                  </a:moveTo>
                  <a:lnTo>
                    <a:pt x="327" y="505"/>
                  </a:lnTo>
                  <a:lnTo>
                    <a:pt x="327" y="506"/>
                  </a:lnTo>
                  <a:lnTo>
                    <a:pt x="322" y="506"/>
                  </a:lnTo>
                  <a:lnTo>
                    <a:pt x="322" y="505"/>
                  </a:lnTo>
                  <a:close/>
                  <a:moveTo>
                    <a:pt x="332" y="505"/>
                  </a:moveTo>
                  <a:lnTo>
                    <a:pt x="337" y="505"/>
                  </a:lnTo>
                  <a:lnTo>
                    <a:pt x="337" y="506"/>
                  </a:lnTo>
                  <a:lnTo>
                    <a:pt x="332" y="506"/>
                  </a:lnTo>
                  <a:lnTo>
                    <a:pt x="332" y="505"/>
                  </a:lnTo>
                  <a:close/>
                  <a:moveTo>
                    <a:pt x="341" y="505"/>
                  </a:moveTo>
                  <a:lnTo>
                    <a:pt x="347" y="505"/>
                  </a:lnTo>
                  <a:lnTo>
                    <a:pt x="347" y="506"/>
                  </a:lnTo>
                  <a:lnTo>
                    <a:pt x="341" y="506"/>
                  </a:lnTo>
                  <a:lnTo>
                    <a:pt x="341" y="505"/>
                  </a:lnTo>
                  <a:close/>
                  <a:moveTo>
                    <a:pt x="351" y="505"/>
                  </a:moveTo>
                  <a:lnTo>
                    <a:pt x="357" y="505"/>
                  </a:lnTo>
                  <a:lnTo>
                    <a:pt x="357" y="506"/>
                  </a:lnTo>
                  <a:lnTo>
                    <a:pt x="351" y="506"/>
                  </a:lnTo>
                  <a:lnTo>
                    <a:pt x="351" y="505"/>
                  </a:lnTo>
                  <a:close/>
                  <a:moveTo>
                    <a:pt x="361" y="505"/>
                  </a:moveTo>
                  <a:lnTo>
                    <a:pt x="366" y="505"/>
                  </a:lnTo>
                  <a:lnTo>
                    <a:pt x="366" y="506"/>
                  </a:lnTo>
                  <a:lnTo>
                    <a:pt x="361" y="506"/>
                  </a:lnTo>
                  <a:lnTo>
                    <a:pt x="361" y="505"/>
                  </a:lnTo>
                  <a:close/>
                  <a:moveTo>
                    <a:pt x="371" y="505"/>
                  </a:moveTo>
                  <a:lnTo>
                    <a:pt x="376" y="505"/>
                  </a:lnTo>
                  <a:lnTo>
                    <a:pt x="376" y="506"/>
                  </a:lnTo>
                  <a:lnTo>
                    <a:pt x="371" y="506"/>
                  </a:lnTo>
                  <a:lnTo>
                    <a:pt x="371" y="505"/>
                  </a:lnTo>
                  <a:close/>
                  <a:moveTo>
                    <a:pt x="380" y="505"/>
                  </a:moveTo>
                  <a:lnTo>
                    <a:pt x="386" y="505"/>
                  </a:lnTo>
                  <a:lnTo>
                    <a:pt x="386" y="506"/>
                  </a:lnTo>
                  <a:lnTo>
                    <a:pt x="380" y="506"/>
                  </a:lnTo>
                  <a:lnTo>
                    <a:pt x="380" y="505"/>
                  </a:lnTo>
                  <a:close/>
                  <a:moveTo>
                    <a:pt x="390" y="505"/>
                  </a:moveTo>
                  <a:lnTo>
                    <a:pt x="396" y="505"/>
                  </a:lnTo>
                  <a:lnTo>
                    <a:pt x="396" y="506"/>
                  </a:lnTo>
                  <a:lnTo>
                    <a:pt x="390" y="506"/>
                  </a:lnTo>
                  <a:lnTo>
                    <a:pt x="390" y="505"/>
                  </a:lnTo>
                  <a:close/>
                  <a:moveTo>
                    <a:pt x="400" y="505"/>
                  </a:moveTo>
                  <a:lnTo>
                    <a:pt x="405" y="505"/>
                  </a:lnTo>
                  <a:lnTo>
                    <a:pt x="405" y="506"/>
                  </a:lnTo>
                  <a:lnTo>
                    <a:pt x="400" y="506"/>
                  </a:lnTo>
                  <a:lnTo>
                    <a:pt x="400" y="505"/>
                  </a:lnTo>
                  <a:close/>
                  <a:moveTo>
                    <a:pt x="410" y="505"/>
                  </a:moveTo>
                  <a:lnTo>
                    <a:pt x="415" y="505"/>
                  </a:lnTo>
                  <a:lnTo>
                    <a:pt x="415" y="506"/>
                  </a:lnTo>
                  <a:lnTo>
                    <a:pt x="410" y="506"/>
                  </a:lnTo>
                  <a:lnTo>
                    <a:pt x="410" y="505"/>
                  </a:lnTo>
                  <a:close/>
                  <a:moveTo>
                    <a:pt x="419" y="505"/>
                  </a:moveTo>
                  <a:lnTo>
                    <a:pt x="425" y="505"/>
                  </a:lnTo>
                  <a:lnTo>
                    <a:pt x="425" y="506"/>
                  </a:lnTo>
                  <a:lnTo>
                    <a:pt x="419" y="506"/>
                  </a:lnTo>
                  <a:lnTo>
                    <a:pt x="419" y="505"/>
                  </a:lnTo>
                  <a:close/>
                  <a:moveTo>
                    <a:pt x="429" y="505"/>
                  </a:moveTo>
                  <a:lnTo>
                    <a:pt x="435" y="505"/>
                  </a:lnTo>
                  <a:lnTo>
                    <a:pt x="435" y="506"/>
                  </a:lnTo>
                  <a:lnTo>
                    <a:pt x="429" y="506"/>
                  </a:lnTo>
                  <a:lnTo>
                    <a:pt x="429" y="505"/>
                  </a:lnTo>
                  <a:close/>
                  <a:moveTo>
                    <a:pt x="439" y="505"/>
                  </a:moveTo>
                  <a:lnTo>
                    <a:pt x="444" y="505"/>
                  </a:lnTo>
                  <a:lnTo>
                    <a:pt x="444" y="506"/>
                  </a:lnTo>
                  <a:lnTo>
                    <a:pt x="439" y="506"/>
                  </a:lnTo>
                  <a:lnTo>
                    <a:pt x="439" y="505"/>
                  </a:lnTo>
                  <a:close/>
                  <a:moveTo>
                    <a:pt x="449" y="505"/>
                  </a:moveTo>
                  <a:lnTo>
                    <a:pt x="454" y="505"/>
                  </a:lnTo>
                  <a:lnTo>
                    <a:pt x="454" y="506"/>
                  </a:lnTo>
                  <a:lnTo>
                    <a:pt x="449" y="506"/>
                  </a:lnTo>
                  <a:lnTo>
                    <a:pt x="449" y="505"/>
                  </a:lnTo>
                  <a:close/>
                  <a:moveTo>
                    <a:pt x="458" y="505"/>
                  </a:moveTo>
                  <a:lnTo>
                    <a:pt x="464" y="505"/>
                  </a:lnTo>
                  <a:lnTo>
                    <a:pt x="464" y="506"/>
                  </a:lnTo>
                  <a:lnTo>
                    <a:pt x="458" y="506"/>
                  </a:lnTo>
                  <a:lnTo>
                    <a:pt x="458" y="505"/>
                  </a:lnTo>
                  <a:close/>
                  <a:moveTo>
                    <a:pt x="468" y="505"/>
                  </a:moveTo>
                  <a:lnTo>
                    <a:pt x="474" y="505"/>
                  </a:lnTo>
                  <a:lnTo>
                    <a:pt x="474" y="506"/>
                  </a:lnTo>
                  <a:lnTo>
                    <a:pt x="468" y="506"/>
                  </a:lnTo>
                  <a:lnTo>
                    <a:pt x="468" y="505"/>
                  </a:lnTo>
                  <a:close/>
                  <a:moveTo>
                    <a:pt x="478" y="505"/>
                  </a:moveTo>
                  <a:lnTo>
                    <a:pt x="483" y="505"/>
                  </a:lnTo>
                  <a:lnTo>
                    <a:pt x="483" y="506"/>
                  </a:lnTo>
                  <a:lnTo>
                    <a:pt x="478" y="506"/>
                  </a:lnTo>
                  <a:lnTo>
                    <a:pt x="478" y="505"/>
                  </a:lnTo>
                  <a:close/>
                  <a:moveTo>
                    <a:pt x="488" y="505"/>
                  </a:moveTo>
                  <a:lnTo>
                    <a:pt x="493" y="505"/>
                  </a:lnTo>
                  <a:lnTo>
                    <a:pt x="493" y="506"/>
                  </a:lnTo>
                  <a:lnTo>
                    <a:pt x="488" y="506"/>
                  </a:lnTo>
                  <a:lnTo>
                    <a:pt x="488" y="505"/>
                  </a:lnTo>
                  <a:close/>
                  <a:moveTo>
                    <a:pt x="497" y="505"/>
                  </a:moveTo>
                  <a:lnTo>
                    <a:pt x="503" y="505"/>
                  </a:lnTo>
                  <a:lnTo>
                    <a:pt x="503" y="506"/>
                  </a:lnTo>
                  <a:lnTo>
                    <a:pt x="497" y="506"/>
                  </a:lnTo>
                  <a:lnTo>
                    <a:pt x="497" y="505"/>
                  </a:lnTo>
                  <a:close/>
                  <a:moveTo>
                    <a:pt x="507" y="505"/>
                  </a:moveTo>
                  <a:lnTo>
                    <a:pt x="513" y="505"/>
                  </a:lnTo>
                  <a:lnTo>
                    <a:pt x="513" y="506"/>
                  </a:lnTo>
                  <a:lnTo>
                    <a:pt x="507" y="506"/>
                  </a:lnTo>
                  <a:lnTo>
                    <a:pt x="507" y="505"/>
                  </a:lnTo>
                  <a:close/>
                  <a:moveTo>
                    <a:pt x="517" y="505"/>
                  </a:moveTo>
                  <a:lnTo>
                    <a:pt x="522" y="505"/>
                  </a:lnTo>
                  <a:lnTo>
                    <a:pt x="522" y="506"/>
                  </a:lnTo>
                  <a:lnTo>
                    <a:pt x="517" y="506"/>
                  </a:lnTo>
                  <a:lnTo>
                    <a:pt x="517" y="505"/>
                  </a:lnTo>
                  <a:close/>
                  <a:moveTo>
                    <a:pt x="527" y="505"/>
                  </a:moveTo>
                  <a:lnTo>
                    <a:pt x="532" y="505"/>
                  </a:lnTo>
                  <a:lnTo>
                    <a:pt x="532" y="506"/>
                  </a:lnTo>
                  <a:lnTo>
                    <a:pt x="527" y="506"/>
                  </a:lnTo>
                  <a:lnTo>
                    <a:pt x="527" y="505"/>
                  </a:lnTo>
                  <a:close/>
                  <a:moveTo>
                    <a:pt x="536" y="505"/>
                  </a:moveTo>
                  <a:lnTo>
                    <a:pt x="542" y="505"/>
                  </a:lnTo>
                  <a:lnTo>
                    <a:pt x="542" y="506"/>
                  </a:lnTo>
                  <a:lnTo>
                    <a:pt x="536" y="506"/>
                  </a:lnTo>
                  <a:lnTo>
                    <a:pt x="536" y="505"/>
                  </a:lnTo>
                  <a:close/>
                  <a:moveTo>
                    <a:pt x="546" y="505"/>
                  </a:moveTo>
                  <a:lnTo>
                    <a:pt x="552" y="505"/>
                  </a:lnTo>
                  <a:lnTo>
                    <a:pt x="552" y="506"/>
                  </a:lnTo>
                  <a:lnTo>
                    <a:pt x="546" y="506"/>
                  </a:lnTo>
                  <a:lnTo>
                    <a:pt x="546" y="505"/>
                  </a:lnTo>
                  <a:close/>
                  <a:moveTo>
                    <a:pt x="556" y="505"/>
                  </a:moveTo>
                  <a:lnTo>
                    <a:pt x="561" y="505"/>
                  </a:lnTo>
                  <a:lnTo>
                    <a:pt x="561" y="506"/>
                  </a:lnTo>
                  <a:lnTo>
                    <a:pt x="556" y="506"/>
                  </a:lnTo>
                  <a:lnTo>
                    <a:pt x="556" y="505"/>
                  </a:lnTo>
                  <a:close/>
                  <a:moveTo>
                    <a:pt x="566" y="505"/>
                  </a:moveTo>
                  <a:lnTo>
                    <a:pt x="571" y="505"/>
                  </a:lnTo>
                  <a:lnTo>
                    <a:pt x="571" y="506"/>
                  </a:lnTo>
                  <a:lnTo>
                    <a:pt x="566" y="506"/>
                  </a:lnTo>
                  <a:lnTo>
                    <a:pt x="566" y="505"/>
                  </a:lnTo>
                  <a:close/>
                  <a:moveTo>
                    <a:pt x="575" y="505"/>
                  </a:moveTo>
                  <a:lnTo>
                    <a:pt x="581" y="505"/>
                  </a:lnTo>
                  <a:lnTo>
                    <a:pt x="581" y="506"/>
                  </a:lnTo>
                  <a:lnTo>
                    <a:pt x="575" y="506"/>
                  </a:lnTo>
                  <a:lnTo>
                    <a:pt x="575" y="505"/>
                  </a:lnTo>
                  <a:close/>
                  <a:moveTo>
                    <a:pt x="585" y="505"/>
                  </a:moveTo>
                  <a:lnTo>
                    <a:pt x="591" y="505"/>
                  </a:lnTo>
                  <a:lnTo>
                    <a:pt x="591" y="506"/>
                  </a:lnTo>
                  <a:lnTo>
                    <a:pt x="585" y="506"/>
                  </a:lnTo>
                  <a:lnTo>
                    <a:pt x="585" y="505"/>
                  </a:lnTo>
                  <a:close/>
                  <a:moveTo>
                    <a:pt x="595" y="505"/>
                  </a:moveTo>
                  <a:lnTo>
                    <a:pt x="600" y="505"/>
                  </a:lnTo>
                  <a:lnTo>
                    <a:pt x="600" y="506"/>
                  </a:lnTo>
                  <a:lnTo>
                    <a:pt x="595" y="506"/>
                  </a:lnTo>
                  <a:lnTo>
                    <a:pt x="595" y="505"/>
                  </a:lnTo>
                  <a:close/>
                  <a:moveTo>
                    <a:pt x="605" y="505"/>
                  </a:moveTo>
                  <a:lnTo>
                    <a:pt x="610" y="505"/>
                  </a:lnTo>
                  <a:lnTo>
                    <a:pt x="610" y="506"/>
                  </a:lnTo>
                  <a:lnTo>
                    <a:pt x="605" y="506"/>
                  </a:lnTo>
                  <a:lnTo>
                    <a:pt x="605" y="505"/>
                  </a:lnTo>
                  <a:close/>
                  <a:moveTo>
                    <a:pt x="614" y="505"/>
                  </a:moveTo>
                  <a:lnTo>
                    <a:pt x="620" y="505"/>
                  </a:lnTo>
                  <a:lnTo>
                    <a:pt x="620" y="506"/>
                  </a:lnTo>
                  <a:lnTo>
                    <a:pt x="614" y="506"/>
                  </a:lnTo>
                  <a:lnTo>
                    <a:pt x="614" y="505"/>
                  </a:lnTo>
                  <a:close/>
                  <a:moveTo>
                    <a:pt x="624" y="505"/>
                  </a:moveTo>
                  <a:lnTo>
                    <a:pt x="630" y="505"/>
                  </a:lnTo>
                  <a:lnTo>
                    <a:pt x="630" y="506"/>
                  </a:lnTo>
                  <a:lnTo>
                    <a:pt x="624" y="506"/>
                  </a:lnTo>
                  <a:lnTo>
                    <a:pt x="624" y="505"/>
                  </a:lnTo>
                  <a:close/>
                  <a:moveTo>
                    <a:pt x="634" y="505"/>
                  </a:moveTo>
                  <a:lnTo>
                    <a:pt x="639" y="505"/>
                  </a:lnTo>
                  <a:lnTo>
                    <a:pt x="639" y="506"/>
                  </a:lnTo>
                  <a:lnTo>
                    <a:pt x="634" y="506"/>
                  </a:lnTo>
                  <a:lnTo>
                    <a:pt x="634" y="505"/>
                  </a:lnTo>
                  <a:close/>
                  <a:moveTo>
                    <a:pt x="644" y="505"/>
                  </a:moveTo>
                  <a:lnTo>
                    <a:pt x="649" y="505"/>
                  </a:lnTo>
                  <a:lnTo>
                    <a:pt x="649" y="506"/>
                  </a:lnTo>
                  <a:lnTo>
                    <a:pt x="644" y="506"/>
                  </a:lnTo>
                  <a:lnTo>
                    <a:pt x="644" y="505"/>
                  </a:lnTo>
                  <a:close/>
                  <a:moveTo>
                    <a:pt x="653" y="505"/>
                  </a:moveTo>
                  <a:lnTo>
                    <a:pt x="659" y="505"/>
                  </a:lnTo>
                  <a:lnTo>
                    <a:pt x="659" y="506"/>
                  </a:lnTo>
                  <a:lnTo>
                    <a:pt x="653" y="506"/>
                  </a:lnTo>
                  <a:lnTo>
                    <a:pt x="653" y="505"/>
                  </a:lnTo>
                  <a:close/>
                  <a:moveTo>
                    <a:pt x="663" y="505"/>
                  </a:moveTo>
                  <a:lnTo>
                    <a:pt x="669" y="505"/>
                  </a:lnTo>
                  <a:lnTo>
                    <a:pt x="669" y="506"/>
                  </a:lnTo>
                  <a:lnTo>
                    <a:pt x="663" y="506"/>
                  </a:lnTo>
                  <a:lnTo>
                    <a:pt x="663" y="505"/>
                  </a:lnTo>
                  <a:close/>
                  <a:moveTo>
                    <a:pt x="673" y="505"/>
                  </a:moveTo>
                  <a:lnTo>
                    <a:pt x="678" y="505"/>
                  </a:lnTo>
                  <a:lnTo>
                    <a:pt x="678" y="506"/>
                  </a:lnTo>
                  <a:lnTo>
                    <a:pt x="673" y="506"/>
                  </a:lnTo>
                  <a:lnTo>
                    <a:pt x="673" y="505"/>
                  </a:lnTo>
                  <a:close/>
                  <a:moveTo>
                    <a:pt x="683" y="505"/>
                  </a:moveTo>
                  <a:lnTo>
                    <a:pt x="688" y="505"/>
                  </a:lnTo>
                  <a:lnTo>
                    <a:pt x="688" y="506"/>
                  </a:lnTo>
                  <a:lnTo>
                    <a:pt x="683" y="506"/>
                  </a:lnTo>
                  <a:lnTo>
                    <a:pt x="683" y="505"/>
                  </a:lnTo>
                  <a:close/>
                  <a:moveTo>
                    <a:pt x="692" y="505"/>
                  </a:moveTo>
                  <a:lnTo>
                    <a:pt x="698" y="505"/>
                  </a:lnTo>
                  <a:lnTo>
                    <a:pt x="698" y="506"/>
                  </a:lnTo>
                  <a:lnTo>
                    <a:pt x="692" y="506"/>
                  </a:lnTo>
                  <a:lnTo>
                    <a:pt x="692" y="505"/>
                  </a:lnTo>
                  <a:close/>
                  <a:moveTo>
                    <a:pt x="702" y="505"/>
                  </a:moveTo>
                  <a:lnTo>
                    <a:pt x="708" y="505"/>
                  </a:lnTo>
                  <a:lnTo>
                    <a:pt x="708" y="506"/>
                  </a:lnTo>
                  <a:lnTo>
                    <a:pt x="702" y="506"/>
                  </a:lnTo>
                  <a:lnTo>
                    <a:pt x="702" y="505"/>
                  </a:lnTo>
                  <a:close/>
                  <a:moveTo>
                    <a:pt x="712" y="505"/>
                  </a:moveTo>
                  <a:lnTo>
                    <a:pt x="717" y="505"/>
                  </a:lnTo>
                  <a:lnTo>
                    <a:pt x="717" y="506"/>
                  </a:lnTo>
                  <a:lnTo>
                    <a:pt x="712" y="506"/>
                  </a:lnTo>
                  <a:lnTo>
                    <a:pt x="712" y="505"/>
                  </a:lnTo>
                  <a:close/>
                  <a:moveTo>
                    <a:pt x="722" y="505"/>
                  </a:moveTo>
                  <a:lnTo>
                    <a:pt x="727" y="505"/>
                  </a:lnTo>
                  <a:lnTo>
                    <a:pt x="727" y="506"/>
                  </a:lnTo>
                  <a:lnTo>
                    <a:pt x="722" y="506"/>
                  </a:lnTo>
                  <a:lnTo>
                    <a:pt x="722" y="505"/>
                  </a:lnTo>
                  <a:close/>
                  <a:moveTo>
                    <a:pt x="731" y="505"/>
                  </a:moveTo>
                  <a:lnTo>
                    <a:pt x="737" y="505"/>
                  </a:lnTo>
                  <a:lnTo>
                    <a:pt x="737" y="506"/>
                  </a:lnTo>
                  <a:lnTo>
                    <a:pt x="731" y="506"/>
                  </a:lnTo>
                  <a:lnTo>
                    <a:pt x="731" y="505"/>
                  </a:lnTo>
                  <a:close/>
                  <a:moveTo>
                    <a:pt x="741" y="505"/>
                  </a:moveTo>
                  <a:lnTo>
                    <a:pt x="747" y="505"/>
                  </a:lnTo>
                  <a:lnTo>
                    <a:pt x="747" y="506"/>
                  </a:lnTo>
                  <a:lnTo>
                    <a:pt x="741" y="506"/>
                  </a:lnTo>
                  <a:lnTo>
                    <a:pt x="741" y="505"/>
                  </a:lnTo>
                  <a:close/>
                  <a:moveTo>
                    <a:pt x="751" y="505"/>
                  </a:moveTo>
                  <a:lnTo>
                    <a:pt x="756" y="505"/>
                  </a:lnTo>
                  <a:lnTo>
                    <a:pt x="756" y="506"/>
                  </a:lnTo>
                  <a:lnTo>
                    <a:pt x="751" y="506"/>
                  </a:lnTo>
                  <a:lnTo>
                    <a:pt x="751" y="505"/>
                  </a:lnTo>
                  <a:close/>
                  <a:moveTo>
                    <a:pt x="761" y="505"/>
                  </a:moveTo>
                  <a:lnTo>
                    <a:pt x="766" y="505"/>
                  </a:lnTo>
                  <a:lnTo>
                    <a:pt x="766" y="506"/>
                  </a:lnTo>
                  <a:lnTo>
                    <a:pt x="761" y="506"/>
                  </a:lnTo>
                  <a:lnTo>
                    <a:pt x="761" y="505"/>
                  </a:lnTo>
                  <a:close/>
                  <a:moveTo>
                    <a:pt x="770" y="505"/>
                  </a:moveTo>
                  <a:lnTo>
                    <a:pt x="776" y="505"/>
                  </a:lnTo>
                  <a:lnTo>
                    <a:pt x="776" y="506"/>
                  </a:lnTo>
                  <a:lnTo>
                    <a:pt x="770" y="506"/>
                  </a:lnTo>
                  <a:lnTo>
                    <a:pt x="770" y="505"/>
                  </a:lnTo>
                  <a:close/>
                  <a:moveTo>
                    <a:pt x="780" y="505"/>
                  </a:moveTo>
                  <a:lnTo>
                    <a:pt x="786" y="505"/>
                  </a:lnTo>
                  <a:lnTo>
                    <a:pt x="786" y="506"/>
                  </a:lnTo>
                  <a:lnTo>
                    <a:pt x="780" y="506"/>
                  </a:lnTo>
                  <a:lnTo>
                    <a:pt x="780" y="505"/>
                  </a:lnTo>
                  <a:close/>
                  <a:moveTo>
                    <a:pt x="790" y="505"/>
                  </a:moveTo>
                  <a:lnTo>
                    <a:pt x="795" y="505"/>
                  </a:lnTo>
                  <a:lnTo>
                    <a:pt x="795" y="506"/>
                  </a:lnTo>
                  <a:lnTo>
                    <a:pt x="790" y="506"/>
                  </a:lnTo>
                  <a:lnTo>
                    <a:pt x="790" y="505"/>
                  </a:lnTo>
                  <a:close/>
                  <a:moveTo>
                    <a:pt x="799" y="505"/>
                  </a:moveTo>
                  <a:lnTo>
                    <a:pt x="805" y="505"/>
                  </a:lnTo>
                  <a:lnTo>
                    <a:pt x="805" y="506"/>
                  </a:lnTo>
                  <a:lnTo>
                    <a:pt x="799" y="506"/>
                  </a:lnTo>
                  <a:lnTo>
                    <a:pt x="799" y="505"/>
                  </a:lnTo>
                  <a:close/>
                  <a:moveTo>
                    <a:pt x="809" y="505"/>
                  </a:moveTo>
                  <a:lnTo>
                    <a:pt x="815" y="505"/>
                  </a:lnTo>
                  <a:lnTo>
                    <a:pt x="815" y="506"/>
                  </a:lnTo>
                  <a:lnTo>
                    <a:pt x="809" y="506"/>
                  </a:lnTo>
                  <a:lnTo>
                    <a:pt x="809" y="505"/>
                  </a:lnTo>
                  <a:close/>
                  <a:moveTo>
                    <a:pt x="819" y="505"/>
                  </a:moveTo>
                  <a:lnTo>
                    <a:pt x="825" y="505"/>
                  </a:lnTo>
                  <a:lnTo>
                    <a:pt x="825" y="506"/>
                  </a:lnTo>
                  <a:lnTo>
                    <a:pt x="819" y="506"/>
                  </a:lnTo>
                  <a:lnTo>
                    <a:pt x="819" y="505"/>
                  </a:lnTo>
                  <a:close/>
                  <a:moveTo>
                    <a:pt x="829" y="505"/>
                  </a:moveTo>
                  <a:lnTo>
                    <a:pt x="834" y="505"/>
                  </a:lnTo>
                  <a:lnTo>
                    <a:pt x="834" y="506"/>
                  </a:lnTo>
                  <a:lnTo>
                    <a:pt x="829" y="506"/>
                  </a:lnTo>
                  <a:lnTo>
                    <a:pt x="829" y="505"/>
                  </a:lnTo>
                  <a:close/>
                  <a:moveTo>
                    <a:pt x="838" y="505"/>
                  </a:moveTo>
                  <a:lnTo>
                    <a:pt x="844" y="505"/>
                  </a:lnTo>
                  <a:lnTo>
                    <a:pt x="844" y="506"/>
                  </a:lnTo>
                  <a:lnTo>
                    <a:pt x="838" y="506"/>
                  </a:lnTo>
                  <a:lnTo>
                    <a:pt x="838" y="505"/>
                  </a:lnTo>
                  <a:close/>
                  <a:moveTo>
                    <a:pt x="848" y="505"/>
                  </a:moveTo>
                  <a:lnTo>
                    <a:pt x="854" y="505"/>
                  </a:lnTo>
                  <a:lnTo>
                    <a:pt x="854" y="506"/>
                  </a:lnTo>
                  <a:lnTo>
                    <a:pt x="848" y="506"/>
                  </a:lnTo>
                  <a:lnTo>
                    <a:pt x="848" y="505"/>
                  </a:lnTo>
                  <a:close/>
                  <a:moveTo>
                    <a:pt x="858" y="505"/>
                  </a:moveTo>
                  <a:lnTo>
                    <a:pt x="864" y="505"/>
                  </a:lnTo>
                  <a:lnTo>
                    <a:pt x="864" y="506"/>
                  </a:lnTo>
                  <a:lnTo>
                    <a:pt x="858" y="506"/>
                  </a:lnTo>
                  <a:lnTo>
                    <a:pt x="858" y="505"/>
                  </a:lnTo>
                  <a:close/>
                  <a:moveTo>
                    <a:pt x="868" y="505"/>
                  </a:moveTo>
                  <a:lnTo>
                    <a:pt x="873" y="505"/>
                  </a:lnTo>
                  <a:lnTo>
                    <a:pt x="873" y="506"/>
                  </a:lnTo>
                  <a:lnTo>
                    <a:pt x="868" y="506"/>
                  </a:lnTo>
                  <a:lnTo>
                    <a:pt x="868" y="505"/>
                  </a:lnTo>
                  <a:close/>
                  <a:moveTo>
                    <a:pt x="877" y="505"/>
                  </a:moveTo>
                  <a:lnTo>
                    <a:pt x="883" y="505"/>
                  </a:lnTo>
                  <a:lnTo>
                    <a:pt x="883" y="506"/>
                  </a:lnTo>
                  <a:lnTo>
                    <a:pt x="877" y="506"/>
                  </a:lnTo>
                  <a:lnTo>
                    <a:pt x="877" y="505"/>
                  </a:lnTo>
                  <a:close/>
                  <a:moveTo>
                    <a:pt x="887" y="505"/>
                  </a:moveTo>
                  <a:lnTo>
                    <a:pt x="893" y="505"/>
                  </a:lnTo>
                  <a:lnTo>
                    <a:pt x="893" y="506"/>
                  </a:lnTo>
                  <a:lnTo>
                    <a:pt x="887" y="506"/>
                  </a:lnTo>
                  <a:lnTo>
                    <a:pt x="887" y="505"/>
                  </a:lnTo>
                  <a:close/>
                  <a:moveTo>
                    <a:pt x="897" y="505"/>
                  </a:moveTo>
                  <a:lnTo>
                    <a:pt x="903" y="505"/>
                  </a:lnTo>
                  <a:lnTo>
                    <a:pt x="903" y="506"/>
                  </a:lnTo>
                  <a:lnTo>
                    <a:pt x="897" y="506"/>
                  </a:lnTo>
                  <a:lnTo>
                    <a:pt x="897" y="505"/>
                  </a:lnTo>
                  <a:close/>
                  <a:moveTo>
                    <a:pt x="907" y="505"/>
                  </a:moveTo>
                  <a:lnTo>
                    <a:pt x="912" y="505"/>
                  </a:lnTo>
                  <a:lnTo>
                    <a:pt x="912" y="506"/>
                  </a:lnTo>
                  <a:lnTo>
                    <a:pt x="907" y="506"/>
                  </a:lnTo>
                  <a:lnTo>
                    <a:pt x="907" y="505"/>
                  </a:lnTo>
                  <a:close/>
                  <a:moveTo>
                    <a:pt x="916" y="505"/>
                  </a:moveTo>
                  <a:lnTo>
                    <a:pt x="922" y="505"/>
                  </a:lnTo>
                  <a:lnTo>
                    <a:pt x="922" y="506"/>
                  </a:lnTo>
                  <a:lnTo>
                    <a:pt x="916" y="506"/>
                  </a:lnTo>
                  <a:lnTo>
                    <a:pt x="916" y="505"/>
                  </a:lnTo>
                  <a:close/>
                  <a:moveTo>
                    <a:pt x="926" y="505"/>
                  </a:moveTo>
                  <a:lnTo>
                    <a:pt x="932" y="505"/>
                  </a:lnTo>
                  <a:lnTo>
                    <a:pt x="932" y="506"/>
                  </a:lnTo>
                  <a:lnTo>
                    <a:pt x="926" y="506"/>
                  </a:lnTo>
                  <a:lnTo>
                    <a:pt x="926" y="505"/>
                  </a:lnTo>
                  <a:close/>
                  <a:moveTo>
                    <a:pt x="936" y="505"/>
                  </a:moveTo>
                  <a:lnTo>
                    <a:pt x="942" y="505"/>
                  </a:lnTo>
                  <a:lnTo>
                    <a:pt x="942" y="506"/>
                  </a:lnTo>
                  <a:lnTo>
                    <a:pt x="936" y="506"/>
                  </a:lnTo>
                  <a:lnTo>
                    <a:pt x="936" y="505"/>
                  </a:lnTo>
                  <a:close/>
                  <a:moveTo>
                    <a:pt x="946" y="505"/>
                  </a:moveTo>
                  <a:lnTo>
                    <a:pt x="951" y="505"/>
                  </a:lnTo>
                  <a:lnTo>
                    <a:pt x="951" y="506"/>
                  </a:lnTo>
                  <a:lnTo>
                    <a:pt x="946" y="506"/>
                  </a:lnTo>
                  <a:lnTo>
                    <a:pt x="946" y="505"/>
                  </a:lnTo>
                  <a:close/>
                  <a:moveTo>
                    <a:pt x="955" y="505"/>
                  </a:moveTo>
                  <a:lnTo>
                    <a:pt x="961" y="505"/>
                  </a:lnTo>
                  <a:lnTo>
                    <a:pt x="961" y="506"/>
                  </a:lnTo>
                  <a:lnTo>
                    <a:pt x="955" y="506"/>
                  </a:lnTo>
                  <a:lnTo>
                    <a:pt x="955" y="505"/>
                  </a:lnTo>
                  <a:close/>
                  <a:moveTo>
                    <a:pt x="965" y="505"/>
                  </a:moveTo>
                  <a:lnTo>
                    <a:pt x="971" y="505"/>
                  </a:lnTo>
                  <a:lnTo>
                    <a:pt x="971" y="506"/>
                  </a:lnTo>
                  <a:lnTo>
                    <a:pt x="965" y="506"/>
                  </a:lnTo>
                  <a:lnTo>
                    <a:pt x="965" y="505"/>
                  </a:lnTo>
                  <a:close/>
                  <a:moveTo>
                    <a:pt x="975" y="505"/>
                  </a:moveTo>
                  <a:lnTo>
                    <a:pt x="981" y="505"/>
                  </a:lnTo>
                  <a:lnTo>
                    <a:pt x="981" y="506"/>
                  </a:lnTo>
                  <a:lnTo>
                    <a:pt x="975" y="506"/>
                  </a:lnTo>
                  <a:lnTo>
                    <a:pt x="975" y="505"/>
                  </a:lnTo>
                  <a:close/>
                  <a:moveTo>
                    <a:pt x="985" y="505"/>
                  </a:moveTo>
                  <a:lnTo>
                    <a:pt x="990" y="505"/>
                  </a:lnTo>
                  <a:lnTo>
                    <a:pt x="990" y="506"/>
                  </a:lnTo>
                  <a:lnTo>
                    <a:pt x="985" y="506"/>
                  </a:lnTo>
                  <a:lnTo>
                    <a:pt x="985" y="505"/>
                  </a:lnTo>
                  <a:close/>
                  <a:moveTo>
                    <a:pt x="994" y="505"/>
                  </a:moveTo>
                  <a:lnTo>
                    <a:pt x="1000" y="505"/>
                  </a:lnTo>
                  <a:lnTo>
                    <a:pt x="1000" y="506"/>
                  </a:lnTo>
                  <a:lnTo>
                    <a:pt x="994" y="506"/>
                  </a:lnTo>
                  <a:lnTo>
                    <a:pt x="994" y="505"/>
                  </a:lnTo>
                  <a:close/>
                  <a:moveTo>
                    <a:pt x="1004" y="505"/>
                  </a:moveTo>
                  <a:lnTo>
                    <a:pt x="1010" y="505"/>
                  </a:lnTo>
                  <a:lnTo>
                    <a:pt x="1010" y="506"/>
                  </a:lnTo>
                  <a:lnTo>
                    <a:pt x="1004" y="506"/>
                  </a:lnTo>
                  <a:lnTo>
                    <a:pt x="1004" y="505"/>
                  </a:lnTo>
                  <a:close/>
                  <a:moveTo>
                    <a:pt x="1014" y="505"/>
                  </a:moveTo>
                  <a:lnTo>
                    <a:pt x="1020" y="505"/>
                  </a:lnTo>
                  <a:lnTo>
                    <a:pt x="1020" y="506"/>
                  </a:lnTo>
                  <a:lnTo>
                    <a:pt x="1014" y="506"/>
                  </a:lnTo>
                  <a:lnTo>
                    <a:pt x="1014" y="505"/>
                  </a:lnTo>
                  <a:close/>
                  <a:moveTo>
                    <a:pt x="1024" y="505"/>
                  </a:moveTo>
                  <a:lnTo>
                    <a:pt x="1029" y="505"/>
                  </a:lnTo>
                  <a:lnTo>
                    <a:pt x="1029" y="506"/>
                  </a:lnTo>
                  <a:lnTo>
                    <a:pt x="1024" y="506"/>
                  </a:lnTo>
                  <a:lnTo>
                    <a:pt x="1024" y="505"/>
                  </a:lnTo>
                  <a:close/>
                  <a:moveTo>
                    <a:pt x="1033" y="505"/>
                  </a:moveTo>
                  <a:lnTo>
                    <a:pt x="1039" y="505"/>
                  </a:lnTo>
                  <a:lnTo>
                    <a:pt x="1039" y="506"/>
                  </a:lnTo>
                  <a:lnTo>
                    <a:pt x="1033" y="506"/>
                  </a:lnTo>
                  <a:lnTo>
                    <a:pt x="1033" y="505"/>
                  </a:lnTo>
                  <a:close/>
                  <a:moveTo>
                    <a:pt x="1043" y="505"/>
                  </a:moveTo>
                  <a:lnTo>
                    <a:pt x="1049" y="505"/>
                  </a:lnTo>
                  <a:lnTo>
                    <a:pt x="1049" y="506"/>
                  </a:lnTo>
                  <a:lnTo>
                    <a:pt x="1043" y="506"/>
                  </a:lnTo>
                  <a:lnTo>
                    <a:pt x="1043" y="505"/>
                  </a:lnTo>
                  <a:close/>
                  <a:moveTo>
                    <a:pt x="1053" y="505"/>
                  </a:moveTo>
                  <a:lnTo>
                    <a:pt x="1058" y="505"/>
                  </a:lnTo>
                  <a:lnTo>
                    <a:pt x="1058" y="506"/>
                  </a:lnTo>
                  <a:lnTo>
                    <a:pt x="1053" y="506"/>
                  </a:lnTo>
                  <a:lnTo>
                    <a:pt x="1053" y="505"/>
                  </a:lnTo>
                  <a:close/>
                  <a:moveTo>
                    <a:pt x="1063" y="505"/>
                  </a:moveTo>
                  <a:lnTo>
                    <a:pt x="1068" y="505"/>
                  </a:lnTo>
                  <a:lnTo>
                    <a:pt x="1068" y="506"/>
                  </a:lnTo>
                  <a:lnTo>
                    <a:pt x="1063" y="506"/>
                  </a:lnTo>
                  <a:lnTo>
                    <a:pt x="1063" y="505"/>
                  </a:lnTo>
                  <a:close/>
                  <a:moveTo>
                    <a:pt x="1072" y="505"/>
                  </a:moveTo>
                  <a:lnTo>
                    <a:pt x="1078" y="505"/>
                  </a:lnTo>
                  <a:lnTo>
                    <a:pt x="1078" y="506"/>
                  </a:lnTo>
                  <a:lnTo>
                    <a:pt x="1072" y="506"/>
                  </a:lnTo>
                  <a:lnTo>
                    <a:pt x="1072" y="505"/>
                  </a:lnTo>
                  <a:close/>
                  <a:moveTo>
                    <a:pt x="1082" y="505"/>
                  </a:moveTo>
                  <a:lnTo>
                    <a:pt x="1088" y="505"/>
                  </a:lnTo>
                  <a:lnTo>
                    <a:pt x="1088" y="506"/>
                  </a:lnTo>
                  <a:lnTo>
                    <a:pt x="1082" y="506"/>
                  </a:lnTo>
                  <a:lnTo>
                    <a:pt x="1082" y="505"/>
                  </a:lnTo>
                  <a:close/>
                  <a:moveTo>
                    <a:pt x="1092" y="505"/>
                  </a:moveTo>
                  <a:lnTo>
                    <a:pt x="1097" y="505"/>
                  </a:lnTo>
                  <a:lnTo>
                    <a:pt x="1097" y="506"/>
                  </a:lnTo>
                  <a:lnTo>
                    <a:pt x="1092" y="506"/>
                  </a:lnTo>
                  <a:lnTo>
                    <a:pt x="1092" y="505"/>
                  </a:lnTo>
                  <a:close/>
                  <a:moveTo>
                    <a:pt x="1102" y="505"/>
                  </a:moveTo>
                  <a:lnTo>
                    <a:pt x="1107" y="505"/>
                  </a:lnTo>
                  <a:lnTo>
                    <a:pt x="1107" y="506"/>
                  </a:lnTo>
                  <a:lnTo>
                    <a:pt x="1102" y="506"/>
                  </a:lnTo>
                  <a:lnTo>
                    <a:pt x="1102" y="505"/>
                  </a:lnTo>
                  <a:close/>
                  <a:moveTo>
                    <a:pt x="1111" y="505"/>
                  </a:moveTo>
                  <a:lnTo>
                    <a:pt x="1117" y="505"/>
                  </a:lnTo>
                  <a:lnTo>
                    <a:pt x="1117" y="506"/>
                  </a:lnTo>
                  <a:lnTo>
                    <a:pt x="1111" y="506"/>
                  </a:lnTo>
                  <a:lnTo>
                    <a:pt x="1111" y="505"/>
                  </a:lnTo>
                  <a:close/>
                  <a:moveTo>
                    <a:pt x="1121" y="505"/>
                  </a:moveTo>
                  <a:lnTo>
                    <a:pt x="1127" y="505"/>
                  </a:lnTo>
                  <a:lnTo>
                    <a:pt x="1127" y="506"/>
                  </a:lnTo>
                  <a:lnTo>
                    <a:pt x="1121" y="506"/>
                  </a:lnTo>
                  <a:lnTo>
                    <a:pt x="1121" y="505"/>
                  </a:lnTo>
                  <a:close/>
                  <a:moveTo>
                    <a:pt x="1131" y="505"/>
                  </a:moveTo>
                  <a:lnTo>
                    <a:pt x="1136" y="505"/>
                  </a:lnTo>
                  <a:lnTo>
                    <a:pt x="1136" y="506"/>
                  </a:lnTo>
                  <a:lnTo>
                    <a:pt x="1131" y="506"/>
                  </a:lnTo>
                  <a:lnTo>
                    <a:pt x="1131" y="505"/>
                  </a:lnTo>
                  <a:close/>
                  <a:moveTo>
                    <a:pt x="1141" y="505"/>
                  </a:moveTo>
                  <a:lnTo>
                    <a:pt x="1146" y="505"/>
                  </a:lnTo>
                  <a:lnTo>
                    <a:pt x="1146" y="506"/>
                  </a:lnTo>
                  <a:lnTo>
                    <a:pt x="1141" y="506"/>
                  </a:lnTo>
                  <a:lnTo>
                    <a:pt x="1141" y="505"/>
                  </a:lnTo>
                  <a:close/>
                  <a:moveTo>
                    <a:pt x="1150" y="505"/>
                  </a:moveTo>
                  <a:lnTo>
                    <a:pt x="1156" y="505"/>
                  </a:lnTo>
                  <a:lnTo>
                    <a:pt x="1156" y="506"/>
                  </a:lnTo>
                  <a:lnTo>
                    <a:pt x="1150" y="506"/>
                  </a:lnTo>
                  <a:lnTo>
                    <a:pt x="1150" y="505"/>
                  </a:lnTo>
                  <a:close/>
                  <a:moveTo>
                    <a:pt x="1160" y="505"/>
                  </a:moveTo>
                  <a:lnTo>
                    <a:pt x="1166" y="505"/>
                  </a:lnTo>
                  <a:lnTo>
                    <a:pt x="1166" y="506"/>
                  </a:lnTo>
                  <a:lnTo>
                    <a:pt x="1160" y="506"/>
                  </a:lnTo>
                  <a:lnTo>
                    <a:pt x="1160" y="505"/>
                  </a:lnTo>
                  <a:close/>
                  <a:moveTo>
                    <a:pt x="1170" y="505"/>
                  </a:moveTo>
                  <a:lnTo>
                    <a:pt x="1175" y="505"/>
                  </a:lnTo>
                  <a:lnTo>
                    <a:pt x="1175" y="506"/>
                  </a:lnTo>
                  <a:lnTo>
                    <a:pt x="1170" y="506"/>
                  </a:lnTo>
                  <a:lnTo>
                    <a:pt x="1170" y="505"/>
                  </a:lnTo>
                  <a:close/>
                  <a:moveTo>
                    <a:pt x="1180" y="505"/>
                  </a:moveTo>
                  <a:lnTo>
                    <a:pt x="1185" y="505"/>
                  </a:lnTo>
                  <a:lnTo>
                    <a:pt x="1185" y="506"/>
                  </a:lnTo>
                  <a:lnTo>
                    <a:pt x="1180" y="506"/>
                  </a:lnTo>
                  <a:lnTo>
                    <a:pt x="1180" y="505"/>
                  </a:lnTo>
                  <a:close/>
                  <a:moveTo>
                    <a:pt x="1189" y="505"/>
                  </a:moveTo>
                  <a:lnTo>
                    <a:pt x="1195" y="505"/>
                  </a:lnTo>
                  <a:lnTo>
                    <a:pt x="1195" y="506"/>
                  </a:lnTo>
                  <a:lnTo>
                    <a:pt x="1189" y="506"/>
                  </a:lnTo>
                  <a:lnTo>
                    <a:pt x="1189" y="505"/>
                  </a:lnTo>
                  <a:close/>
                  <a:moveTo>
                    <a:pt x="1199" y="505"/>
                  </a:moveTo>
                  <a:lnTo>
                    <a:pt x="1205" y="505"/>
                  </a:lnTo>
                  <a:lnTo>
                    <a:pt x="1205" y="506"/>
                  </a:lnTo>
                  <a:lnTo>
                    <a:pt x="1199" y="506"/>
                  </a:lnTo>
                  <a:lnTo>
                    <a:pt x="1199" y="505"/>
                  </a:lnTo>
                  <a:close/>
                  <a:moveTo>
                    <a:pt x="1209" y="505"/>
                  </a:moveTo>
                  <a:lnTo>
                    <a:pt x="1214" y="505"/>
                  </a:lnTo>
                  <a:lnTo>
                    <a:pt x="1214" y="506"/>
                  </a:lnTo>
                  <a:lnTo>
                    <a:pt x="1209" y="506"/>
                  </a:lnTo>
                  <a:lnTo>
                    <a:pt x="1209" y="505"/>
                  </a:lnTo>
                  <a:close/>
                  <a:moveTo>
                    <a:pt x="1219" y="505"/>
                  </a:moveTo>
                  <a:lnTo>
                    <a:pt x="1224" y="505"/>
                  </a:lnTo>
                  <a:lnTo>
                    <a:pt x="1224" y="506"/>
                  </a:lnTo>
                  <a:lnTo>
                    <a:pt x="1219" y="506"/>
                  </a:lnTo>
                  <a:lnTo>
                    <a:pt x="1219" y="505"/>
                  </a:lnTo>
                  <a:close/>
                  <a:moveTo>
                    <a:pt x="1228" y="505"/>
                  </a:moveTo>
                  <a:lnTo>
                    <a:pt x="1234" y="505"/>
                  </a:lnTo>
                  <a:lnTo>
                    <a:pt x="1234" y="506"/>
                  </a:lnTo>
                  <a:lnTo>
                    <a:pt x="1228" y="506"/>
                  </a:lnTo>
                  <a:lnTo>
                    <a:pt x="1228" y="505"/>
                  </a:lnTo>
                  <a:close/>
                  <a:moveTo>
                    <a:pt x="1238" y="505"/>
                  </a:moveTo>
                  <a:lnTo>
                    <a:pt x="1244" y="505"/>
                  </a:lnTo>
                  <a:lnTo>
                    <a:pt x="1244" y="506"/>
                  </a:lnTo>
                  <a:lnTo>
                    <a:pt x="1238" y="506"/>
                  </a:lnTo>
                  <a:lnTo>
                    <a:pt x="1238" y="505"/>
                  </a:lnTo>
                  <a:close/>
                  <a:moveTo>
                    <a:pt x="1248" y="505"/>
                  </a:moveTo>
                  <a:lnTo>
                    <a:pt x="1253" y="505"/>
                  </a:lnTo>
                  <a:lnTo>
                    <a:pt x="1253" y="506"/>
                  </a:lnTo>
                  <a:lnTo>
                    <a:pt x="1248" y="506"/>
                  </a:lnTo>
                  <a:lnTo>
                    <a:pt x="1248" y="505"/>
                  </a:lnTo>
                  <a:close/>
                  <a:moveTo>
                    <a:pt x="1258" y="505"/>
                  </a:moveTo>
                  <a:lnTo>
                    <a:pt x="1263" y="505"/>
                  </a:lnTo>
                  <a:lnTo>
                    <a:pt x="1263" y="506"/>
                  </a:lnTo>
                  <a:lnTo>
                    <a:pt x="1258" y="506"/>
                  </a:lnTo>
                  <a:lnTo>
                    <a:pt x="1258" y="505"/>
                  </a:lnTo>
                  <a:close/>
                  <a:moveTo>
                    <a:pt x="1267" y="505"/>
                  </a:moveTo>
                  <a:lnTo>
                    <a:pt x="1273" y="505"/>
                  </a:lnTo>
                  <a:lnTo>
                    <a:pt x="1273" y="506"/>
                  </a:lnTo>
                  <a:lnTo>
                    <a:pt x="1267" y="506"/>
                  </a:lnTo>
                  <a:lnTo>
                    <a:pt x="1267" y="505"/>
                  </a:lnTo>
                  <a:close/>
                  <a:moveTo>
                    <a:pt x="1277" y="505"/>
                  </a:moveTo>
                  <a:lnTo>
                    <a:pt x="1283" y="505"/>
                  </a:lnTo>
                  <a:lnTo>
                    <a:pt x="1283" y="506"/>
                  </a:lnTo>
                  <a:lnTo>
                    <a:pt x="1277" y="506"/>
                  </a:lnTo>
                  <a:lnTo>
                    <a:pt x="1277" y="505"/>
                  </a:lnTo>
                  <a:close/>
                  <a:moveTo>
                    <a:pt x="1287" y="505"/>
                  </a:moveTo>
                  <a:lnTo>
                    <a:pt x="1292" y="505"/>
                  </a:lnTo>
                  <a:lnTo>
                    <a:pt x="1292" y="506"/>
                  </a:lnTo>
                  <a:lnTo>
                    <a:pt x="1287" y="506"/>
                  </a:lnTo>
                  <a:lnTo>
                    <a:pt x="1287" y="505"/>
                  </a:lnTo>
                  <a:close/>
                  <a:moveTo>
                    <a:pt x="1297" y="505"/>
                  </a:moveTo>
                  <a:lnTo>
                    <a:pt x="1302" y="505"/>
                  </a:lnTo>
                  <a:lnTo>
                    <a:pt x="1302" y="506"/>
                  </a:lnTo>
                  <a:lnTo>
                    <a:pt x="1297" y="506"/>
                  </a:lnTo>
                  <a:lnTo>
                    <a:pt x="1297" y="505"/>
                  </a:lnTo>
                  <a:close/>
                  <a:moveTo>
                    <a:pt x="1306" y="505"/>
                  </a:moveTo>
                  <a:lnTo>
                    <a:pt x="1312" y="505"/>
                  </a:lnTo>
                  <a:lnTo>
                    <a:pt x="1312" y="506"/>
                  </a:lnTo>
                  <a:lnTo>
                    <a:pt x="1306" y="506"/>
                  </a:lnTo>
                  <a:lnTo>
                    <a:pt x="1306" y="505"/>
                  </a:lnTo>
                  <a:close/>
                  <a:moveTo>
                    <a:pt x="1316" y="505"/>
                  </a:moveTo>
                  <a:lnTo>
                    <a:pt x="1322" y="505"/>
                  </a:lnTo>
                  <a:lnTo>
                    <a:pt x="1322" y="506"/>
                  </a:lnTo>
                  <a:lnTo>
                    <a:pt x="1316" y="506"/>
                  </a:lnTo>
                  <a:lnTo>
                    <a:pt x="1316" y="505"/>
                  </a:lnTo>
                  <a:close/>
                  <a:moveTo>
                    <a:pt x="1326" y="505"/>
                  </a:moveTo>
                  <a:lnTo>
                    <a:pt x="1331" y="505"/>
                  </a:lnTo>
                  <a:lnTo>
                    <a:pt x="1331" y="506"/>
                  </a:lnTo>
                  <a:lnTo>
                    <a:pt x="1326" y="506"/>
                  </a:lnTo>
                  <a:lnTo>
                    <a:pt x="1326" y="505"/>
                  </a:lnTo>
                  <a:close/>
                  <a:moveTo>
                    <a:pt x="1336" y="505"/>
                  </a:moveTo>
                  <a:lnTo>
                    <a:pt x="1341" y="505"/>
                  </a:lnTo>
                  <a:lnTo>
                    <a:pt x="1341" y="506"/>
                  </a:lnTo>
                  <a:lnTo>
                    <a:pt x="1336" y="506"/>
                  </a:lnTo>
                  <a:lnTo>
                    <a:pt x="1336" y="505"/>
                  </a:lnTo>
                  <a:close/>
                  <a:moveTo>
                    <a:pt x="1345" y="505"/>
                  </a:moveTo>
                  <a:lnTo>
                    <a:pt x="1351" y="505"/>
                  </a:lnTo>
                  <a:lnTo>
                    <a:pt x="1351" y="506"/>
                  </a:lnTo>
                  <a:lnTo>
                    <a:pt x="1345" y="506"/>
                  </a:lnTo>
                  <a:lnTo>
                    <a:pt x="1345" y="505"/>
                  </a:lnTo>
                  <a:close/>
                  <a:moveTo>
                    <a:pt x="1355" y="505"/>
                  </a:moveTo>
                  <a:lnTo>
                    <a:pt x="1361" y="505"/>
                  </a:lnTo>
                  <a:lnTo>
                    <a:pt x="1361" y="506"/>
                  </a:lnTo>
                  <a:lnTo>
                    <a:pt x="1355" y="506"/>
                  </a:lnTo>
                  <a:lnTo>
                    <a:pt x="1355" y="505"/>
                  </a:lnTo>
                  <a:close/>
                  <a:moveTo>
                    <a:pt x="1365" y="505"/>
                  </a:moveTo>
                  <a:lnTo>
                    <a:pt x="1370" y="505"/>
                  </a:lnTo>
                  <a:lnTo>
                    <a:pt x="1370" y="506"/>
                  </a:lnTo>
                  <a:lnTo>
                    <a:pt x="1365" y="506"/>
                  </a:lnTo>
                  <a:lnTo>
                    <a:pt x="1365" y="505"/>
                  </a:lnTo>
                  <a:close/>
                  <a:moveTo>
                    <a:pt x="1375" y="505"/>
                  </a:moveTo>
                  <a:lnTo>
                    <a:pt x="1380" y="505"/>
                  </a:lnTo>
                  <a:lnTo>
                    <a:pt x="1380" y="506"/>
                  </a:lnTo>
                  <a:lnTo>
                    <a:pt x="1375" y="506"/>
                  </a:lnTo>
                  <a:lnTo>
                    <a:pt x="1375" y="505"/>
                  </a:lnTo>
                  <a:close/>
                  <a:moveTo>
                    <a:pt x="1384" y="505"/>
                  </a:moveTo>
                  <a:lnTo>
                    <a:pt x="1390" y="505"/>
                  </a:lnTo>
                  <a:lnTo>
                    <a:pt x="1390" y="506"/>
                  </a:lnTo>
                  <a:lnTo>
                    <a:pt x="1384" y="506"/>
                  </a:lnTo>
                  <a:lnTo>
                    <a:pt x="1384" y="505"/>
                  </a:lnTo>
                  <a:close/>
                  <a:moveTo>
                    <a:pt x="1394" y="505"/>
                  </a:moveTo>
                  <a:lnTo>
                    <a:pt x="1400" y="505"/>
                  </a:lnTo>
                  <a:lnTo>
                    <a:pt x="1400" y="506"/>
                  </a:lnTo>
                  <a:lnTo>
                    <a:pt x="1394" y="506"/>
                  </a:lnTo>
                  <a:lnTo>
                    <a:pt x="1394" y="505"/>
                  </a:lnTo>
                  <a:close/>
                  <a:moveTo>
                    <a:pt x="1404" y="505"/>
                  </a:moveTo>
                  <a:lnTo>
                    <a:pt x="1409" y="505"/>
                  </a:lnTo>
                  <a:lnTo>
                    <a:pt x="1409" y="506"/>
                  </a:lnTo>
                  <a:lnTo>
                    <a:pt x="1404" y="506"/>
                  </a:lnTo>
                  <a:lnTo>
                    <a:pt x="1404" y="505"/>
                  </a:lnTo>
                  <a:close/>
                  <a:moveTo>
                    <a:pt x="1414" y="505"/>
                  </a:moveTo>
                  <a:lnTo>
                    <a:pt x="1419" y="505"/>
                  </a:lnTo>
                  <a:lnTo>
                    <a:pt x="1419" y="506"/>
                  </a:lnTo>
                  <a:lnTo>
                    <a:pt x="1414" y="506"/>
                  </a:lnTo>
                  <a:lnTo>
                    <a:pt x="1414" y="505"/>
                  </a:lnTo>
                  <a:close/>
                  <a:moveTo>
                    <a:pt x="1423" y="505"/>
                  </a:moveTo>
                  <a:lnTo>
                    <a:pt x="1429" y="505"/>
                  </a:lnTo>
                  <a:lnTo>
                    <a:pt x="1429" y="506"/>
                  </a:lnTo>
                  <a:lnTo>
                    <a:pt x="1423" y="506"/>
                  </a:lnTo>
                  <a:lnTo>
                    <a:pt x="1423" y="505"/>
                  </a:lnTo>
                  <a:close/>
                  <a:moveTo>
                    <a:pt x="1433" y="505"/>
                  </a:moveTo>
                  <a:lnTo>
                    <a:pt x="1439" y="505"/>
                  </a:lnTo>
                  <a:lnTo>
                    <a:pt x="1439" y="506"/>
                  </a:lnTo>
                  <a:lnTo>
                    <a:pt x="1433" y="506"/>
                  </a:lnTo>
                  <a:lnTo>
                    <a:pt x="1433" y="505"/>
                  </a:lnTo>
                  <a:close/>
                  <a:moveTo>
                    <a:pt x="1443" y="505"/>
                  </a:moveTo>
                  <a:lnTo>
                    <a:pt x="1448" y="505"/>
                  </a:lnTo>
                  <a:lnTo>
                    <a:pt x="1448" y="506"/>
                  </a:lnTo>
                  <a:lnTo>
                    <a:pt x="1443" y="506"/>
                  </a:lnTo>
                  <a:lnTo>
                    <a:pt x="1443" y="505"/>
                  </a:lnTo>
                  <a:close/>
                  <a:moveTo>
                    <a:pt x="1453" y="505"/>
                  </a:moveTo>
                  <a:lnTo>
                    <a:pt x="1458" y="505"/>
                  </a:lnTo>
                  <a:lnTo>
                    <a:pt x="1458" y="506"/>
                  </a:lnTo>
                  <a:lnTo>
                    <a:pt x="1453" y="506"/>
                  </a:lnTo>
                  <a:lnTo>
                    <a:pt x="1453" y="505"/>
                  </a:lnTo>
                  <a:close/>
                  <a:moveTo>
                    <a:pt x="1462" y="505"/>
                  </a:moveTo>
                  <a:lnTo>
                    <a:pt x="1468" y="505"/>
                  </a:lnTo>
                  <a:lnTo>
                    <a:pt x="1468" y="506"/>
                  </a:lnTo>
                  <a:lnTo>
                    <a:pt x="1462" y="506"/>
                  </a:lnTo>
                  <a:lnTo>
                    <a:pt x="1462" y="505"/>
                  </a:lnTo>
                  <a:close/>
                  <a:moveTo>
                    <a:pt x="1472" y="505"/>
                  </a:moveTo>
                  <a:lnTo>
                    <a:pt x="1478" y="505"/>
                  </a:lnTo>
                  <a:lnTo>
                    <a:pt x="1478" y="506"/>
                  </a:lnTo>
                  <a:lnTo>
                    <a:pt x="1472" y="506"/>
                  </a:lnTo>
                  <a:lnTo>
                    <a:pt x="1472" y="505"/>
                  </a:lnTo>
                  <a:close/>
                  <a:moveTo>
                    <a:pt x="1482" y="505"/>
                  </a:moveTo>
                  <a:lnTo>
                    <a:pt x="1487" y="505"/>
                  </a:lnTo>
                  <a:lnTo>
                    <a:pt x="1487" y="506"/>
                  </a:lnTo>
                  <a:lnTo>
                    <a:pt x="1482" y="506"/>
                  </a:lnTo>
                  <a:lnTo>
                    <a:pt x="1482" y="505"/>
                  </a:lnTo>
                  <a:close/>
                  <a:moveTo>
                    <a:pt x="1492" y="505"/>
                  </a:moveTo>
                  <a:lnTo>
                    <a:pt x="1497" y="505"/>
                  </a:lnTo>
                  <a:lnTo>
                    <a:pt x="1497" y="506"/>
                  </a:lnTo>
                  <a:lnTo>
                    <a:pt x="1492" y="506"/>
                  </a:lnTo>
                  <a:lnTo>
                    <a:pt x="1492" y="505"/>
                  </a:lnTo>
                  <a:close/>
                  <a:moveTo>
                    <a:pt x="1501" y="505"/>
                  </a:moveTo>
                  <a:lnTo>
                    <a:pt x="1507" y="505"/>
                  </a:lnTo>
                  <a:lnTo>
                    <a:pt x="1507" y="506"/>
                  </a:lnTo>
                  <a:lnTo>
                    <a:pt x="1501" y="506"/>
                  </a:lnTo>
                  <a:lnTo>
                    <a:pt x="1501" y="505"/>
                  </a:lnTo>
                  <a:close/>
                  <a:moveTo>
                    <a:pt x="1511" y="505"/>
                  </a:moveTo>
                  <a:lnTo>
                    <a:pt x="1517" y="505"/>
                  </a:lnTo>
                  <a:lnTo>
                    <a:pt x="1517" y="506"/>
                  </a:lnTo>
                  <a:lnTo>
                    <a:pt x="1511" y="506"/>
                  </a:lnTo>
                  <a:lnTo>
                    <a:pt x="1511" y="505"/>
                  </a:lnTo>
                  <a:close/>
                  <a:moveTo>
                    <a:pt x="1521" y="505"/>
                  </a:moveTo>
                  <a:lnTo>
                    <a:pt x="1526" y="505"/>
                  </a:lnTo>
                  <a:lnTo>
                    <a:pt x="1526" y="506"/>
                  </a:lnTo>
                  <a:lnTo>
                    <a:pt x="1521" y="506"/>
                  </a:lnTo>
                  <a:lnTo>
                    <a:pt x="1521" y="505"/>
                  </a:lnTo>
                  <a:close/>
                  <a:moveTo>
                    <a:pt x="1531" y="505"/>
                  </a:moveTo>
                  <a:lnTo>
                    <a:pt x="1536" y="505"/>
                  </a:lnTo>
                  <a:lnTo>
                    <a:pt x="1536" y="506"/>
                  </a:lnTo>
                  <a:lnTo>
                    <a:pt x="1531" y="506"/>
                  </a:lnTo>
                  <a:lnTo>
                    <a:pt x="1531" y="505"/>
                  </a:lnTo>
                  <a:close/>
                  <a:moveTo>
                    <a:pt x="1540" y="505"/>
                  </a:moveTo>
                  <a:lnTo>
                    <a:pt x="1546" y="505"/>
                  </a:lnTo>
                  <a:lnTo>
                    <a:pt x="1546" y="506"/>
                  </a:lnTo>
                  <a:lnTo>
                    <a:pt x="1540" y="506"/>
                  </a:lnTo>
                  <a:lnTo>
                    <a:pt x="1540" y="505"/>
                  </a:lnTo>
                  <a:close/>
                  <a:moveTo>
                    <a:pt x="1550" y="505"/>
                  </a:moveTo>
                  <a:lnTo>
                    <a:pt x="1556" y="505"/>
                  </a:lnTo>
                  <a:lnTo>
                    <a:pt x="1556" y="506"/>
                  </a:lnTo>
                  <a:lnTo>
                    <a:pt x="1550" y="506"/>
                  </a:lnTo>
                  <a:lnTo>
                    <a:pt x="1550" y="505"/>
                  </a:lnTo>
                  <a:close/>
                  <a:moveTo>
                    <a:pt x="1560" y="505"/>
                  </a:moveTo>
                  <a:lnTo>
                    <a:pt x="1565" y="505"/>
                  </a:lnTo>
                  <a:lnTo>
                    <a:pt x="1565" y="506"/>
                  </a:lnTo>
                  <a:lnTo>
                    <a:pt x="1560" y="506"/>
                  </a:lnTo>
                  <a:lnTo>
                    <a:pt x="1560" y="505"/>
                  </a:lnTo>
                  <a:close/>
                  <a:moveTo>
                    <a:pt x="1570" y="505"/>
                  </a:moveTo>
                  <a:lnTo>
                    <a:pt x="1575" y="505"/>
                  </a:lnTo>
                  <a:lnTo>
                    <a:pt x="1575" y="506"/>
                  </a:lnTo>
                  <a:lnTo>
                    <a:pt x="1570" y="506"/>
                  </a:lnTo>
                  <a:lnTo>
                    <a:pt x="1570" y="505"/>
                  </a:lnTo>
                  <a:close/>
                  <a:moveTo>
                    <a:pt x="1579" y="505"/>
                  </a:moveTo>
                  <a:lnTo>
                    <a:pt x="1585" y="505"/>
                  </a:lnTo>
                  <a:lnTo>
                    <a:pt x="1585" y="506"/>
                  </a:lnTo>
                  <a:lnTo>
                    <a:pt x="1579" y="506"/>
                  </a:lnTo>
                  <a:lnTo>
                    <a:pt x="1579" y="505"/>
                  </a:lnTo>
                  <a:close/>
                  <a:moveTo>
                    <a:pt x="1589" y="505"/>
                  </a:moveTo>
                  <a:lnTo>
                    <a:pt x="1595" y="505"/>
                  </a:lnTo>
                  <a:lnTo>
                    <a:pt x="1595" y="506"/>
                  </a:lnTo>
                  <a:lnTo>
                    <a:pt x="1589" y="506"/>
                  </a:lnTo>
                  <a:lnTo>
                    <a:pt x="1589" y="505"/>
                  </a:lnTo>
                  <a:close/>
                  <a:moveTo>
                    <a:pt x="1599" y="505"/>
                  </a:moveTo>
                  <a:lnTo>
                    <a:pt x="1604" y="505"/>
                  </a:lnTo>
                  <a:lnTo>
                    <a:pt x="1604" y="506"/>
                  </a:lnTo>
                  <a:lnTo>
                    <a:pt x="1599" y="506"/>
                  </a:lnTo>
                  <a:lnTo>
                    <a:pt x="1599" y="505"/>
                  </a:lnTo>
                  <a:close/>
                  <a:moveTo>
                    <a:pt x="1609" y="505"/>
                  </a:moveTo>
                  <a:lnTo>
                    <a:pt x="1614" y="505"/>
                  </a:lnTo>
                  <a:lnTo>
                    <a:pt x="1614" y="506"/>
                  </a:lnTo>
                  <a:lnTo>
                    <a:pt x="1609" y="506"/>
                  </a:lnTo>
                  <a:lnTo>
                    <a:pt x="1609" y="505"/>
                  </a:lnTo>
                  <a:close/>
                  <a:moveTo>
                    <a:pt x="1618" y="505"/>
                  </a:moveTo>
                  <a:lnTo>
                    <a:pt x="1624" y="505"/>
                  </a:lnTo>
                  <a:lnTo>
                    <a:pt x="1624" y="506"/>
                  </a:lnTo>
                  <a:lnTo>
                    <a:pt x="1618" y="506"/>
                  </a:lnTo>
                  <a:lnTo>
                    <a:pt x="1618" y="505"/>
                  </a:lnTo>
                  <a:close/>
                  <a:moveTo>
                    <a:pt x="1628" y="505"/>
                  </a:moveTo>
                  <a:lnTo>
                    <a:pt x="1634" y="505"/>
                  </a:lnTo>
                  <a:lnTo>
                    <a:pt x="1634" y="506"/>
                  </a:lnTo>
                  <a:lnTo>
                    <a:pt x="1628" y="506"/>
                  </a:lnTo>
                  <a:lnTo>
                    <a:pt x="1628" y="505"/>
                  </a:lnTo>
                  <a:close/>
                  <a:moveTo>
                    <a:pt x="1638" y="505"/>
                  </a:moveTo>
                  <a:lnTo>
                    <a:pt x="1643" y="505"/>
                  </a:lnTo>
                  <a:lnTo>
                    <a:pt x="1643" y="506"/>
                  </a:lnTo>
                  <a:lnTo>
                    <a:pt x="1638" y="506"/>
                  </a:lnTo>
                  <a:lnTo>
                    <a:pt x="1638" y="505"/>
                  </a:lnTo>
                  <a:close/>
                  <a:moveTo>
                    <a:pt x="1647" y="505"/>
                  </a:moveTo>
                  <a:lnTo>
                    <a:pt x="1653" y="505"/>
                  </a:lnTo>
                  <a:lnTo>
                    <a:pt x="1653" y="506"/>
                  </a:lnTo>
                  <a:lnTo>
                    <a:pt x="1647" y="506"/>
                  </a:lnTo>
                  <a:lnTo>
                    <a:pt x="1647" y="505"/>
                  </a:lnTo>
                  <a:close/>
                  <a:moveTo>
                    <a:pt x="1657" y="505"/>
                  </a:moveTo>
                  <a:lnTo>
                    <a:pt x="1663" y="505"/>
                  </a:lnTo>
                  <a:lnTo>
                    <a:pt x="1663" y="506"/>
                  </a:lnTo>
                  <a:lnTo>
                    <a:pt x="1657" y="506"/>
                  </a:lnTo>
                  <a:lnTo>
                    <a:pt x="1657" y="505"/>
                  </a:lnTo>
                  <a:close/>
                  <a:moveTo>
                    <a:pt x="1667" y="505"/>
                  </a:moveTo>
                  <a:lnTo>
                    <a:pt x="1673" y="505"/>
                  </a:lnTo>
                  <a:lnTo>
                    <a:pt x="1673" y="506"/>
                  </a:lnTo>
                  <a:lnTo>
                    <a:pt x="1667" y="506"/>
                  </a:lnTo>
                  <a:lnTo>
                    <a:pt x="1667" y="505"/>
                  </a:lnTo>
                  <a:close/>
                  <a:moveTo>
                    <a:pt x="1677" y="505"/>
                  </a:moveTo>
                  <a:lnTo>
                    <a:pt x="1682" y="505"/>
                  </a:lnTo>
                  <a:lnTo>
                    <a:pt x="1682" y="506"/>
                  </a:lnTo>
                  <a:lnTo>
                    <a:pt x="1677" y="506"/>
                  </a:lnTo>
                  <a:lnTo>
                    <a:pt x="1677" y="505"/>
                  </a:lnTo>
                  <a:close/>
                  <a:moveTo>
                    <a:pt x="1686" y="505"/>
                  </a:moveTo>
                  <a:lnTo>
                    <a:pt x="1692" y="505"/>
                  </a:lnTo>
                  <a:lnTo>
                    <a:pt x="1692" y="506"/>
                  </a:lnTo>
                  <a:lnTo>
                    <a:pt x="1686" y="506"/>
                  </a:lnTo>
                  <a:lnTo>
                    <a:pt x="1686" y="505"/>
                  </a:lnTo>
                  <a:close/>
                  <a:moveTo>
                    <a:pt x="1696" y="505"/>
                  </a:moveTo>
                  <a:lnTo>
                    <a:pt x="1702" y="505"/>
                  </a:lnTo>
                  <a:lnTo>
                    <a:pt x="1702" y="506"/>
                  </a:lnTo>
                  <a:lnTo>
                    <a:pt x="1696" y="506"/>
                  </a:lnTo>
                  <a:lnTo>
                    <a:pt x="1696" y="505"/>
                  </a:lnTo>
                  <a:close/>
                  <a:moveTo>
                    <a:pt x="1706" y="505"/>
                  </a:moveTo>
                  <a:lnTo>
                    <a:pt x="1712" y="505"/>
                  </a:lnTo>
                  <a:lnTo>
                    <a:pt x="1712" y="506"/>
                  </a:lnTo>
                  <a:lnTo>
                    <a:pt x="1706" y="506"/>
                  </a:lnTo>
                  <a:lnTo>
                    <a:pt x="1706" y="505"/>
                  </a:lnTo>
                  <a:close/>
                  <a:moveTo>
                    <a:pt x="1716" y="505"/>
                  </a:moveTo>
                  <a:lnTo>
                    <a:pt x="1721" y="505"/>
                  </a:lnTo>
                  <a:lnTo>
                    <a:pt x="1721" y="506"/>
                  </a:lnTo>
                  <a:lnTo>
                    <a:pt x="1716" y="506"/>
                  </a:lnTo>
                  <a:lnTo>
                    <a:pt x="1716" y="505"/>
                  </a:lnTo>
                  <a:close/>
                  <a:moveTo>
                    <a:pt x="1725" y="505"/>
                  </a:moveTo>
                  <a:lnTo>
                    <a:pt x="1731" y="505"/>
                  </a:lnTo>
                  <a:lnTo>
                    <a:pt x="1731" y="506"/>
                  </a:lnTo>
                  <a:lnTo>
                    <a:pt x="1725" y="506"/>
                  </a:lnTo>
                  <a:lnTo>
                    <a:pt x="1725" y="505"/>
                  </a:lnTo>
                  <a:close/>
                  <a:moveTo>
                    <a:pt x="1735" y="505"/>
                  </a:moveTo>
                  <a:lnTo>
                    <a:pt x="1741" y="505"/>
                  </a:lnTo>
                  <a:lnTo>
                    <a:pt x="1741" y="506"/>
                  </a:lnTo>
                  <a:lnTo>
                    <a:pt x="1735" y="506"/>
                  </a:lnTo>
                  <a:lnTo>
                    <a:pt x="1735" y="505"/>
                  </a:lnTo>
                  <a:close/>
                  <a:moveTo>
                    <a:pt x="1745" y="505"/>
                  </a:moveTo>
                  <a:lnTo>
                    <a:pt x="1751" y="505"/>
                  </a:lnTo>
                  <a:lnTo>
                    <a:pt x="1751" y="506"/>
                  </a:lnTo>
                  <a:lnTo>
                    <a:pt x="1745" y="506"/>
                  </a:lnTo>
                  <a:lnTo>
                    <a:pt x="1745" y="505"/>
                  </a:lnTo>
                  <a:close/>
                  <a:moveTo>
                    <a:pt x="1755" y="505"/>
                  </a:moveTo>
                  <a:lnTo>
                    <a:pt x="1760" y="505"/>
                  </a:lnTo>
                  <a:lnTo>
                    <a:pt x="1760" y="506"/>
                  </a:lnTo>
                  <a:lnTo>
                    <a:pt x="1755" y="506"/>
                  </a:lnTo>
                  <a:lnTo>
                    <a:pt x="1755" y="505"/>
                  </a:lnTo>
                  <a:close/>
                  <a:moveTo>
                    <a:pt x="1764" y="505"/>
                  </a:moveTo>
                  <a:lnTo>
                    <a:pt x="1770" y="505"/>
                  </a:lnTo>
                  <a:lnTo>
                    <a:pt x="1770" y="506"/>
                  </a:lnTo>
                  <a:lnTo>
                    <a:pt x="1764" y="506"/>
                  </a:lnTo>
                  <a:lnTo>
                    <a:pt x="1764" y="505"/>
                  </a:lnTo>
                  <a:close/>
                  <a:moveTo>
                    <a:pt x="1774" y="505"/>
                  </a:moveTo>
                  <a:lnTo>
                    <a:pt x="1780" y="505"/>
                  </a:lnTo>
                  <a:lnTo>
                    <a:pt x="1780" y="506"/>
                  </a:lnTo>
                  <a:lnTo>
                    <a:pt x="1774" y="506"/>
                  </a:lnTo>
                  <a:lnTo>
                    <a:pt x="1774" y="505"/>
                  </a:lnTo>
                  <a:close/>
                  <a:moveTo>
                    <a:pt x="1784" y="505"/>
                  </a:moveTo>
                  <a:lnTo>
                    <a:pt x="1790" y="505"/>
                  </a:lnTo>
                  <a:lnTo>
                    <a:pt x="1790" y="506"/>
                  </a:lnTo>
                  <a:lnTo>
                    <a:pt x="1784" y="506"/>
                  </a:lnTo>
                  <a:lnTo>
                    <a:pt x="1784" y="505"/>
                  </a:lnTo>
                  <a:close/>
                  <a:moveTo>
                    <a:pt x="1794" y="505"/>
                  </a:moveTo>
                  <a:lnTo>
                    <a:pt x="1799" y="505"/>
                  </a:lnTo>
                  <a:lnTo>
                    <a:pt x="1799" y="506"/>
                  </a:lnTo>
                  <a:lnTo>
                    <a:pt x="1794" y="506"/>
                  </a:lnTo>
                  <a:lnTo>
                    <a:pt x="1794" y="505"/>
                  </a:lnTo>
                  <a:close/>
                  <a:moveTo>
                    <a:pt x="1803" y="505"/>
                  </a:moveTo>
                  <a:lnTo>
                    <a:pt x="1809" y="505"/>
                  </a:lnTo>
                  <a:lnTo>
                    <a:pt x="1809" y="506"/>
                  </a:lnTo>
                  <a:lnTo>
                    <a:pt x="1803" y="506"/>
                  </a:lnTo>
                  <a:lnTo>
                    <a:pt x="1803" y="505"/>
                  </a:lnTo>
                  <a:close/>
                  <a:moveTo>
                    <a:pt x="1813" y="505"/>
                  </a:moveTo>
                  <a:lnTo>
                    <a:pt x="1819" y="505"/>
                  </a:lnTo>
                  <a:lnTo>
                    <a:pt x="1819" y="506"/>
                  </a:lnTo>
                  <a:lnTo>
                    <a:pt x="1813" y="506"/>
                  </a:lnTo>
                  <a:lnTo>
                    <a:pt x="1813" y="505"/>
                  </a:lnTo>
                  <a:close/>
                  <a:moveTo>
                    <a:pt x="1823" y="505"/>
                  </a:moveTo>
                  <a:lnTo>
                    <a:pt x="1829" y="505"/>
                  </a:lnTo>
                  <a:lnTo>
                    <a:pt x="1829" y="506"/>
                  </a:lnTo>
                  <a:lnTo>
                    <a:pt x="1823" y="506"/>
                  </a:lnTo>
                  <a:lnTo>
                    <a:pt x="1823" y="505"/>
                  </a:lnTo>
                  <a:close/>
                  <a:moveTo>
                    <a:pt x="1833" y="505"/>
                  </a:moveTo>
                  <a:lnTo>
                    <a:pt x="1838" y="505"/>
                  </a:lnTo>
                  <a:lnTo>
                    <a:pt x="1838" y="506"/>
                  </a:lnTo>
                  <a:lnTo>
                    <a:pt x="1833" y="506"/>
                  </a:lnTo>
                  <a:lnTo>
                    <a:pt x="1833" y="505"/>
                  </a:lnTo>
                  <a:close/>
                  <a:moveTo>
                    <a:pt x="1842" y="505"/>
                  </a:moveTo>
                  <a:lnTo>
                    <a:pt x="1848" y="505"/>
                  </a:lnTo>
                  <a:lnTo>
                    <a:pt x="1848" y="506"/>
                  </a:lnTo>
                  <a:lnTo>
                    <a:pt x="1842" y="506"/>
                  </a:lnTo>
                  <a:lnTo>
                    <a:pt x="1842" y="505"/>
                  </a:lnTo>
                  <a:close/>
                  <a:moveTo>
                    <a:pt x="1852" y="505"/>
                  </a:moveTo>
                  <a:lnTo>
                    <a:pt x="1858" y="505"/>
                  </a:lnTo>
                  <a:lnTo>
                    <a:pt x="1858" y="506"/>
                  </a:lnTo>
                  <a:lnTo>
                    <a:pt x="1852" y="506"/>
                  </a:lnTo>
                  <a:lnTo>
                    <a:pt x="1852" y="505"/>
                  </a:lnTo>
                  <a:close/>
                  <a:moveTo>
                    <a:pt x="1862" y="505"/>
                  </a:moveTo>
                  <a:lnTo>
                    <a:pt x="1868" y="505"/>
                  </a:lnTo>
                  <a:lnTo>
                    <a:pt x="1868" y="506"/>
                  </a:lnTo>
                  <a:lnTo>
                    <a:pt x="1862" y="506"/>
                  </a:lnTo>
                  <a:lnTo>
                    <a:pt x="1862" y="505"/>
                  </a:lnTo>
                  <a:close/>
                  <a:moveTo>
                    <a:pt x="1872" y="505"/>
                  </a:moveTo>
                  <a:lnTo>
                    <a:pt x="1877" y="505"/>
                  </a:lnTo>
                  <a:lnTo>
                    <a:pt x="1877" y="506"/>
                  </a:lnTo>
                  <a:lnTo>
                    <a:pt x="1872" y="506"/>
                  </a:lnTo>
                  <a:lnTo>
                    <a:pt x="1872" y="505"/>
                  </a:lnTo>
                  <a:close/>
                  <a:moveTo>
                    <a:pt x="1881" y="505"/>
                  </a:moveTo>
                  <a:lnTo>
                    <a:pt x="1887" y="505"/>
                  </a:lnTo>
                  <a:lnTo>
                    <a:pt x="1887" y="506"/>
                  </a:lnTo>
                  <a:lnTo>
                    <a:pt x="1881" y="506"/>
                  </a:lnTo>
                  <a:lnTo>
                    <a:pt x="1881" y="505"/>
                  </a:lnTo>
                  <a:close/>
                  <a:moveTo>
                    <a:pt x="1891" y="505"/>
                  </a:moveTo>
                  <a:lnTo>
                    <a:pt x="1897" y="505"/>
                  </a:lnTo>
                  <a:lnTo>
                    <a:pt x="1897" y="506"/>
                  </a:lnTo>
                  <a:lnTo>
                    <a:pt x="1891" y="506"/>
                  </a:lnTo>
                  <a:lnTo>
                    <a:pt x="1891" y="505"/>
                  </a:lnTo>
                  <a:close/>
                  <a:moveTo>
                    <a:pt x="1901" y="505"/>
                  </a:moveTo>
                  <a:lnTo>
                    <a:pt x="1906" y="505"/>
                  </a:lnTo>
                  <a:lnTo>
                    <a:pt x="1906" y="506"/>
                  </a:lnTo>
                  <a:lnTo>
                    <a:pt x="1901" y="506"/>
                  </a:lnTo>
                  <a:lnTo>
                    <a:pt x="1901" y="505"/>
                  </a:lnTo>
                  <a:close/>
                  <a:moveTo>
                    <a:pt x="1911" y="505"/>
                  </a:moveTo>
                  <a:lnTo>
                    <a:pt x="1916" y="505"/>
                  </a:lnTo>
                  <a:lnTo>
                    <a:pt x="1916" y="506"/>
                  </a:lnTo>
                  <a:lnTo>
                    <a:pt x="1911" y="506"/>
                  </a:lnTo>
                  <a:lnTo>
                    <a:pt x="1911" y="505"/>
                  </a:lnTo>
                  <a:close/>
                  <a:moveTo>
                    <a:pt x="1920" y="505"/>
                  </a:moveTo>
                  <a:lnTo>
                    <a:pt x="1926" y="505"/>
                  </a:lnTo>
                  <a:lnTo>
                    <a:pt x="1926" y="506"/>
                  </a:lnTo>
                  <a:lnTo>
                    <a:pt x="1920" y="506"/>
                  </a:lnTo>
                  <a:lnTo>
                    <a:pt x="1920" y="505"/>
                  </a:lnTo>
                  <a:close/>
                  <a:moveTo>
                    <a:pt x="1930" y="505"/>
                  </a:moveTo>
                  <a:lnTo>
                    <a:pt x="1936" y="505"/>
                  </a:lnTo>
                  <a:lnTo>
                    <a:pt x="1936" y="506"/>
                  </a:lnTo>
                  <a:lnTo>
                    <a:pt x="1930" y="506"/>
                  </a:lnTo>
                  <a:lnTo>
                    <a:pt x="1930" y="505"/>
                  </a:lnTo>
                  <a:close/>
                  <a:moveTo>
                    <a:pt x="1940" y="505"/>
                  </a:moveTo>
                  <a:lnTo>
                    <a:pt x="1945" y="505"/>
                  </a:lnTo>
                  <a:lnTo>
                    <a:pt x="1945" y="506"/>
                  </a:lnTo>
                  <a:lnTo>
                    <a:pt x="1940" y="506"/>
                  </a:lnTo>
                  <a:lnTo>
                    <a:pt x="1940" y="505"/>
                  </a:lnTo>
                  <a:close/>
                  <a:moveTo>
                    <a:pt x="1950" y="505"/>
                  </a:moveTo>
                  <a:lnTo>
                    <a:pt x="1955" y="505"/>
                  </a:lnTo>
                  <a:lnTo>
                    <a:pt x="1955" y="506"/>
                  </a:lnTo>
                  <a:lnTo>
                    <a:pt x="1950" y="506"/>
                  </a:lnTo>
                  <a:lnTo>
                    <a:pt x="1950" y="505"/>
                  </a:lnTo>
                  <a:close/>
                  <a:moveTo>
                    <a:pt x="1959" y="505"/>
                  </a:moveTo>
                  <a:lnTo>
                    <a:pt x="1965" y="505"/>
                  </a:lnTo>
                  <a:lnTo>
                    <a:pt x="1965" y="506"/>
                  </a:lnTo>
                  <a:lnTo>
                    <a:pt x="1959" y="506"/>
                  </a:lnTo>
                  <a:lnTo>
                    <a:pt x="1959" y="505"/>
                  </a:lnTo>
                  <a:close/>
                  <a:moveTo>
                    <a:pt x="1969" y="505"/>
                  </a:moveTo>
                  <a:lnTo>
                    <a:pt x="1975" y="505"/>
                  </a:lnTo>
                  <a:lnTo>
                    <a:pt x="1975" y="506"/>
                  </a:lnTo>
                  <a:lnTo>
                    <a:pt x="1969" y="506"/>
                  </a:lnTo>
                  <a:lnTo>
                    <a:pt x="1969" y="505"/>
                  </a:lnTo>
                  <a:close/>
                  <a:moveTo>
                    <a:pt x="1979" y="505"/>
                  </a:moveTo>
                  <a:lnTo>
                    <a:pt x="1984" y="505"/>
                  </a:lnTo>
                  <a:lnTo>
                    <a:pt x="1984" y="506"/>
                  </a:lnTo>
                  <a:lnTo>
                    <a:pt x="1979" y="506"/>
                  </a:lnTo>
                  <a:lnTo>
                    <a:pt x="1979" y="505"/>
                  </a:lnTo>
                  <a:close/>
                  <a:moveTo>
                    <a:pt x="1989" y="505"/>
                  </a:moveTo>
                  <a:lnTo>
                    <a:pt x="1994" y="505"/>
                  </a:lnTo>
                  <a:lnTo>
                    <a:pt x="1994" y="506"/>
                  </a:lnTo>
                  <a:lnTo>
                    <a:pt x="1989" y="506"/>
                  </a:lnTo>
                  <a:lnTo>
                    <a:pt x="1989" y="505"/>
                  </a:lnTo>
                  <a:close/>
                  <a:moveTo>
                    <a:pt x="1998" y="505"/>
                  </a:moveTo>
                  <a:lnTo>
                    <a:pt x="2004" y="505"/>
                  </a:lnTo>
                  <a:lnTo>
                    <a:pt x="2004" y="506"/>
                  </a:lnTo>
                  <a:lnTo>
                    <a:pt x="1998" y="506"/>
                  </a:lnTo>
                  <a:lnTo>
                    <a:pt x="1998" y="505"/>
                  </a:lnTo>
                  <a:close/>
                  <a:moveTo>
                    <a:pt x="2008" y="505"/>
                  </a:moveTo>
                  <a:lnTo>
                    <a:pt x="2014" y="505"/>
                  </a:lnTo>
                  <a:lnTo>
                    <a:pt x="2014" y="506"/>
                  </a:lnTo>
                  <a:lnTo>
                    <a:pt x="2008" y="506"/>
                  </a:lnTo>
                  <a:lnTo>
                    <a:pt x="2008" y="505"/>
                  </a:lnTo>
                  <a:close/>
                  <a:moveTo>
                    <a:pt x="2018" y="505"/>
                  </a:moveTo>
                  <a:lnTo>
                    <a:pt x="2023" y="505"/>
                  </a:lnTo>
                  <a:lnTo>
                    <a:pt x="2023" y="506"/>
                  </a:lnTo>
                  <a:lnTo>
                    <a:pt x="2018" y="506"/>
                  </a:lnTo>
                  <a:lnTo>
                    <a:pt x="2018" y="505"/>
                  </a:lnTo>
                  <a:close/>
                  <a:moveTo>
                    <a:pt x="2028" y="505"/>
                  </a:moveTo>
                  <a:lnTo>
                    <a:pt x="2033" y="505"/>
                  </a:lnTo>
                  <a:lnTo>
                    <a:pt x="2033" y="506"/>
                  </a:lnTo>
                  <a:lnTo>
                    <a:pt x="2028" y="506"/>
                  </a:lnTo>
                  <a:lnTo>
                    <a:pt x="2028" y="505"/>
                  </a:lnTo>
                  <a:close/>
                  <a:moveTo>
                    <a:pt x="2037" y="505"/>
                  </a:moveTo>
                  <a:lnTo>
                    <a:pt x="2043" y="505"/>
                  </a:lnTo>
                  <a:lnTo>
                    <a:pt x="2043" y="506"/>
                  </a:lnTo>
                  <a:lnTo>
                    <a:pt x="2037" y="506"/>
                  </a:lnTo>
                  <a:lnTo>
                    <a:pt x="2037" y="505"/>
                  </a:lnTo>
                  <a:close/>
                  <a:moveTo>
                    <a:pt x="2047" y="505"/>
                  </a:moveTo>
                  <a:lnTo>
                    <a:pt x="2053" y="505"/>
                  </a:lnTo>
                  <a:lnTo>
                    <a:pt x="2053" y="506"/>
                  </a:lnTo>
                  <a:lnTo>
                    <a:pt x="2047" y="506"/>
                  </a:lnTo>
                  <a:lnTo>
                    <a:pt x="2047" y="505"/>
                  </a:lnTo>
                  <a:close/>
                  <a:moveTo>
                    <a:pt x="2057" y="505"/>
                  </a:moveTo>
                  <a:lnTo>
                    <a:pt x="2062" y="505"/>
                  </a:lnTo>
                  <a:lnTo>
                    <a:pt x="2062" y="506"/>
                  </a:lnTo>
                  <a:lnTo>
                    <a:pt x="2057" y="506"/>
                  </a:lnTo>
                  <a:lnTo>
                    <a:pt x="2057" y="505"/>
                  </a:lnTo>
                  <a:close/>
                  <a:moveTo>
                    <a:pt x="2067" y="505"/>
                  </a:moveTo>
                  <a:lnTo>
                    <a:pt x="2072" y="505"/>
                  </a:lnTo>
                  <a:lnTo>
                    <a:pt x="2072" y="506"/>
                  </a:lnTo>
                  <a:lnTo>
                    <a:pt x="2067" y="506"/>
                  </a:lnTo>
                  <a:lnTo>
                    <a:pt x="2067" y="505"/>
                  </a:lnTo>
                  <a:close/>
                  <a:moveTo>
                    <a:pt x="2076" y="505"/>
                  </a:moveTo>
                  <a:lnTo>
                    <a:pt x="2082" y="505"/>
                  </a:lnTo>
                  <a:lnTo>
                    <a:pt x="2082" y="506"/>
                  </a:lnTo>
                  <a:lnTo>
                    <a:pt x="2076" y="506"/>
                  </a:lnTo>
                  <a:lnTo>
                    <a:pt x="2076" y="505"/>
                  </a:lnTo>
                  <a:close/>
                  <a:moveTo>
                    <a:pt x="2086" y="505"/>
                  </a:moveTo>
                  <a:lnTo>
                    <a:pt x="2092" y="505"/>
                  </a:lnTo>
                  <a:lnTo>
                    <a:pt x="2092" y="506"/>
                  </a:lnTo>
                  <a:lnTo>
                    <a:pt x="2086" y="506"/>
                  </a:lnTo>
                  <a:lnTo>
                    <a:pt x="2086" y="505"/>
                  </a:lnTo>
                  <a:close/>
                  <a:moveTo>
                    <a:pt x="2096" y="505"/>
                  </a:moveTo>
                  <a:lnTo>
                    <a:pt x="2101" y="505"/>
                  </a:lnTo>
                  <a:lnTo>
                    <a:pt x="2101" y="506"/>
                  </a:lnTo>
                  <a:lnTo>
                    <a:pt x="2096" y="506"/>
                  </a:lnTo>
                  <a:lnTo>
                    <a:pt x="2096" y="505"/>
                  </a:lnTo>
                  <a:close/>
                  <a:moveTo>
                    <a:pt x="2106" y="505"/>
                  </a:moveTo>
                  <a:lnTo>
                    <a:pt x="2111" y="505"/>
                  </a:lnTo>
                  <a:lnTo>
                    <a:pt x="2111" y="506"/>
                  </a:lnTo>
                  <a:lnTo>
                    <a:pt x="2106" y="506"/>
                  </a:lnTo>
                  <a:lnTo>
                    <a:pt x="2106" y="505"/>
                  </a:lnTo>
                  <a:close/>
                  <a:moveTo>
                    <a:pt x="2115" y="505"/>
                  </a:moveTo>
                  <a:lnTo>
                    <a:pt x="2121" y="505"/>
                  </a:lnTo>
                  <a:lnTo>
                    <a:pt x="2121" y="506"/>
                  </a:lnTo>
                  <a:lnTo>
                    <a:pt x="2115" y="506"/>
                  </a:lnTo>
                  <a:lnTo>
                    <a:pt x="2115" y="505"/>
                  </a:lnTo>
                  <a:close/>
                  <a:moveTo>
                    <a:pt x="2125" y="505"/>
                  </a:moveTo>
                  <a:lnTo>
                    <a:pt x="2131" y="505"/>
                  </a:lnTo>
                  <a:lnTo>
                    <a:pt x="2131" y="506"/>
                  </a:lnTo>
                  <a:lnTo>
                    <a:pt x="2125" y="506"/>
                  </a:lnTo>
                  <a:lnTo>
                    <a:pt x="2125" y="505"/>
                  </a:lnTo>
                  <a:close/>
                  <a:moveTo>
                    <a:pt x="2135" y="505"/>
                  </a:moveTo>
                  <a:lnTo>
                    <a:pt x="2140" y="505"/>
                  </a:lnTo>
                  <a:lnTo>
                    <a:pt x="2140" y="506"/>
                  </a:lnTo>
                  <a:lnTo>
                    <a:pt x="2135" y="506"/>
                  </a:lnTo>
                  <a:lnTo>
                    <a:pt x="2135" y="505"/>
                  </a:lnTo>
                  <a:close/>
                  <a:moveTo>
                    <a:pt x="2145" y="505"/>
                  </a:moveTo>
                  <a:lnTo>
                    <a:pt x="2150" y="505"/>
                  </a:lnTo>
                  <a:lnTo>
                    <a:pt x="2150" y="506"/>
                  </a:lnTo>
                  <a:lnTo>
                    <a:pt x="2145" y="506"/>
                  </a:lnTo>
                  <a:lnTo>
                    <a:pt x="2145" y="505"/>
                  </a:lnTo>
                  <a:close/>
                  <a:moveTo>
                    <a:pt x="2154" y="505"/>
                  </a:moveTo>
                  <a:lnTo>
                    <a:pt x="2160" y="505"/>
                  </a:lnTo>
                  <a:lnTo>
                    <a:pt x="2160" y="506"/>
                  </a:lnTo>
                  <a:lnTo>
                    <a:pt x="2154" y="506"/>
                  </a:lnTo>
                  <a:lnTo>
                    <a:pt x="2154" y="505"/>
                  </a:lnTo>
                  <a:close/>
                  <a:moveTo>
                    <a:pt x="2164" y="505"/>
                  </a:moveTo>
                  <a:lnTo>
                    <a:pt x="2170" y="505"/>
                  </a:lnTo>
                  <a:lnTo>
                    <a:pt x="2170" y="506"/>
                  </a:lnTo>
                  <a:lnTo>
                    <a:pt x="2164" y="506"/>
                  </a:lnTo>
                  <a:lnTo>
                    <a:pt x="2164" y="505"/>
                  </a:lnTo>
                  <a:close/>
                  <a:moveTo>
                    <a:pt x="2174" y="505"/>
                  </a:moveTo>
                  <a:lnTo>
                    <a:pt x="2179" y="505"/>
                  </a:lnTo>
                  <a:lnTo>
                    <a:pt x="2179" y="506"/>
                  </a:lnTo>
                  <a:lnTo>
                    <a:pt x="2174" y="506"/>
                  </a:lnTo>
                  <a:lnTo>
                    <a:pt x="2174" y="505"/>
                  </a:lnTo>
                  <a:close/>
                  <a:moveTo>
                    <a:pt x="2184" y="505"/>
                  </a:moveTo>
                  <a:lnTo>
                    <a:pt x="2189" y="505"/>
                  </a:lnTo>
                  <a:lnTo>
                    <a:pt x="2189" y="506"/>
                  </a:lnTo>
                  <a:lnTo>
                    <a:pt x="2184" y="506"/>
                  </a:lnTo>
                  <a:lnTo>
                    <a:pt x="2184" y="505"/>
                  </a:lnTo>
                  <a:close/>
                  <a:moveTo>
                    <a:pt x="2193" y="505"/>
                  </a:moveTo>
                  <a:lnTo>
                    <a:pt x="2199" y="505"/>
                  </a:lnTo>
                  <a:lnTo>
                    <a:pt x="2199" y="506"/>
                  </a:lnTo>
                  <a:lnTo>
                    <a:pt x="2193" y="506"/>
                  </a:lnTo>
                  <a:lnTo>
                    <a:pt x="2193" y="505"/>
                  </a:lnTo>
                  <a:close/>
                  <a:moveTo>
                    <a:pt x="2203" y="505"/>
                  </a:moveTo>
                  <a:lnTo>
                    <a:pt x="2209" y="505"/>
                  </a:lnTo>
                  <a:lnTo>
                    <a:pt x="2209" y="506"/>
                  </a:lnTo>
                  <a:lnTo>
                    <a:pt x="2203" y="506"/>
                  </a:lnTo>
                  <a:lnTo>
                    <a:pt x="2203" y="505"/>
                  </a:lnTo>
                  <a:close/>
                  <a:moveTo>
                    <a:pt x="2213" y="505"/>
                  </a:moveTo>
                  <a:lnTo>
                    <a:pt x="2218" y="505"/>
                  </a:lnTo>
                  <a:lnTo>
                    <a:pt x="2218" y="506"/>
                  </a:lnTo>
                  <a:lnTo>
                    <a:pt x="2213" y="506"/>
                  </a:lnTo>
                  <a:lnTo>
                    <a:pt x="2213" y="505"/>
                  </a:lnTo>
                  <a:close/>
                  <a:moveTo>
                    <a:pt x="2223" y="505"/>
                  </a:moveTo>
                  <a:lnTo>
                    <a:pt x="2228" y="505"/>
                  </a:lnTo>
                  <a:lnTo>
                    <a:pt x="2228" y="506"/>
                  </a:lnTo>
                  <a:lnTo>
                    <a:pt x="2223" y="506"/>
                  </a:lnTo>
                  <a:lnTo>
                    <a:pt x="2223" y="505"/>
                  </a:lnTo>
                  <a:close/>
                  <a:moveTo>
                    <a:pt x="2232" y="505"/>
                  </a:moveTo>
                  <a:lnTo>
                    <a:pt x="2238" y="505"/>
                  </a:lnTo>
                  <a:lnTo>
                    <a:pt x="2238" y="506"/>
                  </a:lnTo>
                  <a:lnTo>
                    <a:pt x="2232" y="506"/>
                  </a:lnTo>
                  <a:lnTo>
                    <a:pt x="2232" y="505"/>
                  </a:lnTo>
                  <a:close/>
                  <a:moveTo>
                    <a:pt x="2242" y="505"/>
                  </a:moveTo>
                  <a:lnTo>
                    <a:pt x="2248" y="505"/>
                  </a:lnTo>
                  <a:lnTo>
                    <a:pt x="2248" y="506"/>
                  </a:lnTo>
                  <a:lnTo>
                    <a:pt x="2242" y="506"/>
                  </a:lnTo>
                  <a:lnTo>
                    <a:pt x="2242" y="505"/>
                  </a:lnTo>
                  <a:close/>
                  <a:moveTo>
                    <a:pt x="2252" y="505"/>
                  </a:moveTo>
                  <a:lnTo>
                    <a:pt x="2257" y="505"/>
                  </a:lnTo>
                  <a:lnTo>
                    <a:pt x="2257" y="506"/>
                  </a:lnTo>
                  <a:lnTo>
                    <a:pt x="2252" y="506"/>
                  </a:lnTo>
                  <a:lnTo>
                    <a:pt x="2252" y="505"/>
                  </a:lnTo>
                  <a:close/>
                  <a:moveTo>
                    <a:pt x="2262" y="505"/>
                  </a:moveTo>
                  <a:lnTo>
                    <a:pt x="2267" y="505"/>
                  </a:lnTo>
                  <a:lnTo>
                    <a:pt x="2267" y="506"/>
                  </a:lnTo>
                  <a:lnTo>
                    <a:pt x="2262" y="506"/>
                  </a:lnTo>
                  <a:lnTo>
                    <a:pt x="2262" y="505"/>
                  </a:lnTo>
                  <a:close/>
                  <a:moveTo>
                    <a:pt x="2271" y="505"/>
                  </a:moveTo>
                  <a:lnTo>
                    <a:pt x="2277" y="505"/>
                  </a:lnTo>
                  <a:lnTo>
                    <a:pt x="2277" y="506"/>
                  </a:lnTo>
                  <a:lnTo>
                    <a:pt x="2271" y="506"/>
                  </a:lnTo>
                  <a:lnTo>
                    <a:pt x="2271" y="505"/>
                  </a:lnTo>
                  <a:close/>
                  <a:moveTo>
                    <a:pt x="2281" y="505"/>
                  </a:moveTo>
                  <a:lnTo>
                    <a:pt x="2287" y="505"/>
                  </a:lnTo>
                  <a:lnTo>
                    <a:pt x="2287" y="506"/>
                  </a:lnTo>
                  <a:lnTo>
                    <a:pt x="2281" y="506"/>
                  </a:lnTo>
                  <a:lnTo>
                    <a:pt x="2281" y="505"/>
                  </a:lnTo>
                  <a:close/>
                  <a:moveTo>
                    <a:pt x="2291" y="505"/>
                  </a:moveTo>
                  <a:lnTo>
                    <a:pt x="2296" y="505"/>
                  </a:lnTo>
                  <a:lnTo>
                    <a:pt x="2296" y="506"/>
                  </a:lnTo>
                  <a:lnTo>
                    <a:pt x="2291" y="506"/>
                  </a:lnTo>
                  <a:lnTo>
                    <a:pt x="2291" y="505"/>
                  </a:lnTo>
                  <a:close/>
                  <a:moveTo>
                    <a:pt x="2301" y="505"/>
                  </a:moveTo>
                  <a:lnTo>
                    <a:pt x="2306" y="505"/>
                  </a:lnTo>
                  <a:lnTo>
                    <a:pt x="2306" y="506"/>
                  </a:lnTo>
                  <a:lnTo>
                    <a:pt x="2301" y="506"/>
                  </a:lnTo>
                  <a:lnTo>
                    <a:pt x="2301" y="505"/>
                  </a:lnTo>
                  <a:close/>
                  <a:moveTo>
                    <a:pt x="2310" y="505"/>
                  </a:moveTo>
                  <a:lnTo>
                    <a:pt x="2316" y="505"/>
                  </a:lnTo>
                  <a:lnTo>
                    <a:pt x="2316" y="506"/>
                  </a:lnTo>
                  <a:lnTo>
                    <a:pt x="2310" y="506"/>
                  </a:lnTo>
                  <a:lnTo>
                    <a:pt x="2310" y="505"/>
                  </a:lnTo>
                  <a:close/>
                  <a:moveTo>
                    <a:pt x="2320" y="505"/>
                  </a:moveTo>
                  <a:lnTo>
                    <a:pt x="2326" y="505"/>
                  </a:lnTo>
                  <a:lnTo>
                    <a:pt x="2326" y="506"/>
                  </a:lnTo>
                  <a:lnTo>
                    <a:pt x="2320" y="506"/>
                  </a:lnTo>
                  <a:lnTo>
                    <a:pt x="2320" y="505"/>
                  </a:lnTo>
                  <a:close/>
                  <a:moveTo>
                    <a:pt x="2330" y="505"/>
                  </a:moveTo>
                  <a:lnTo>
                    <a:pt x="2335" y="505"/>
                  </a:lnTo>
                  <a:lnTo>
                    <a:pt x="2335" y="506"/>
                  </a:lnTo>
                  <a:lnTo>
                    <a:pt x="2330" y="506"/>
                  </a:lnTo>
                  <a:lnTo>
                    <a:pt x="2330" y="505"/>
                  </a:lnTo>
                  <a:close/>
                  <a:moveTo>
                    <a:pt x="2340" y="505"/>
                  </a:moveTo>
                  <a:lnTo>
                    <a:pt x="2345" y="505"/>
                  </a:lnTo>
                  <a:lnTo>
                    <a:pt x="2345" y="506"/>
                  </a:lnTo>
                  <a:lnTo>
                    <a:pt x="2340" y="506"/>
                  </a:lnTo>
                  <a:lnTo>
                    <a:pt x="2340" y="505"/>
                  </a:lnTo>
                  <a:close/>
                  <a:moveTo>
                    <a:pt x="2349" y="505"/>
                  </a:moveTo>
                  <a:lnTo>
                    <a:pt x="2355" y="505"/>
                  </a:lnTo>
                  <a:lnTo>
                    <a:pt x="2355" y="506"/>
                  </a:lnTo>
                  <a:lnTo>
                    <a:pt x="2349" y="506"/>
                  </a:lnTo>
                  <a:lnTo>
                    <a:pt x="2349" y="505"/>
                  </a:lnTo>
                  <a:close/>
                  <a:moveTo>
                    <a:pt x="2359" y="505"/>
                  </a:moveTo>
                  <a:lnTo>
                    <a:pt x="2365" y="505"/>
                  </a:lnTo>
                  <a:lnTo>
                    <a:pt x="2365" y="506"/>
                  </a:lnTo>
                  <a:lnTo>
                    <a:pt x="2359" y="506"/>
                  </a:lnTo>
                  <a:lnTo>
                    <a:pt x="2359" y="505"/>
                  </a:lnTo>
                  <a:close/>
                  <a:moveTo>
                    <a:pt x="2369" y="505"/>
                  </a:moveTo>
                  <a:lnTo>
                    <a:pt x="2374" y="505"/>
                  </a:lnTo>
                  <a:lnTo>
                    <a:pt x="2374" y="506"/>
                  </a:lnTo>
                  <a:lnTo>
                    <a:pt x="2369" y="506"/>
                  </a:lnTo>
                  <a:lnTo>
                    <a:pt x="2369" y="505"/>
                  </a:lnTo>
                  <a:close/>
                  <a:moveTo>
                    <a:pt x="2379" y="505"/>
                  </a:moveTo>
                  <a:lnTo>
                    <a:pt x="2384" y="505"/>
                  </a:lnTo>
                  <a:lnTo>
                    <a:pt x="2384" y="506"/>
                  </a:lnTo>
                  <a:lnTo>
                    <a:pt x="2379" y="506"/>
                  </a:lnTo>
                  <a:lnTo>
                    <a:pt x="2379" y="505"/>
                  </a:lnTo>
                  <a:close/>
                  <a:moveTo>
                    <a:pt x="2388" y="505"/>
                  </a:moveTo>
                  <a:lnTo>
                    <a:pt x="2394" y="505"/>
                  </a:lnTo>
                  <a:lnTo>
                    <a:pt x="2394" y="506"/>
                  </a:lnTo>
                  <a:lnTo>
                    <a:pt x="2388" y="506"/>
                  </a:lnTo>
                  <a:lnTo>
                    <a:pt x="2388" y="505"/>
                  </a:lnTo>
                  <a:close/>
                  <a:moveTo>
                    <a:pt x="2398" y="505"/>
                  </a:moveTo>
                  <a:lnTo>
                    <a:pt x="2404" y="505"/>
                  </a:lnTo>
                  <a:lnTo>
                    <a:pt x="2404" y="506"/>
                  </a:lnTo>
                  <a:lnTo>
                    <a:pt x="2398" y="506"/>
                  </a:lnTo>
                  <a:lnTo>
                    <a:pt x="2398" y="505"/>
                  </a:lnTo>
                  <a:close/>
                  <a:moveTo>
                    <a:pt x="2408" y="505"/>
                  </a:moveTo>
                  <a:lnTo>
                    <a:pt x="2413" y="505"/>
                  </a:lnTo>
                  <a:lnTo>
                    <a:pt x="2413" y="506"/>
                  </a:lnTo>
                  <a:lnTo>
                    <a:pt x="2408" y="506"/>
                  </a:lnTo>
                  <a:lnTo>
                    <a:pt x="2408" y="505"/>
                  </a:lnTo>
                  <a:close/>
                  <a:moveTo>
                    <a:pt x="2418" y="505"/>
                  </a:moveTo>
                  <a:lnTo>
                    <a:pt x="2423" y="505"/>
                  </a:lnTo>
                  <a:lnTo>
                    <a:pt x="2423" y="506"/>
                  </a:lnTo>
                  <a:lnTo>
                    <a:pt x="2418" y="506"/>
                  </a:lnTo>
                  <a:lnTo>
                    <a:pt x="2418" y="505"/>
                  </a:lnTo>
                  <a:close/>
                  <a:moveTo>
                    <a:pt x="2427" y="505"/>
                  </a:moveTo>
                  <a:lnTo>
                    <a:pt x="2433" y="505"/>
                  </a:lnTo>
                  <a:lnTo>
                    <a:pt x="2433" y="506"/>
                  </a:lnTo>
                  <a:lnTo>
                    <a:pt x="2427" y="506"/>
                  </a:lnTo>
                  <a:lnTo>
                    <a:pt x="2427" y="505"/>
                  </a:lnTo>
                  <a:close/>
                  <a:moveTo>
                    <a:pt x="2437" y="505"/>
                  </a:moveTo>
                  <a:lnTo>
                    <a:pt x="2443" y="505"/>
                  </a:lnTo>
                  <a:lnTo>
                    <a:pt x="2443" y="506"/>
                  </a:lnTo>
                  <a:lnTo>
                    <a:pt x="2437" y="506"/>
                  </a:lnTo>
                  <a:lnTo>
                    <a:pt x="2437" y="505"/>
                  </a:lnTo>
                  <a:close/>
                  <a:moveTo>
                    <a:pt x="2447" y="505"/>
                  </a:moveTo>
                  <a:lnTo>
                    <a:pt x="2452" y="505"/>
                  </a:lnTo>
                  <a:lnTo>
                    <a:pt x="2452" y="506"/>
                  </a:lnTo>
                  <a:lnTo>
                    <a:pt x="2447" y="506"/>
                  </a:lnTo>
                  <a:lnTo>
                    <a:pt x="2447" y="505"/>
                  </a:lnTo>
                  <a:close/>
                  <a:moveTo>
                    <a:pt x="2457" y="505"/>
                  </a:moveTo>
                  <a:lnTo>
                    <a:pt x="2462" y="505"/>
                  </a:lnTo>
                  <a:lnTo>
                    <a:pt x="2462" y="506"/>
                  </a:lnTo>
                  <a:lnTo>
                    <a:pt x="2457" y="506"/>
                  </a:lnTo>
                  <a:lnTo>
                    <a:pt x="2457" y="505"/>
                  </a:lnTo>
                  <a:close/>
                  <a:moveTo>
                    <a:pt x="2466" y="505"/>
                  </a:moveTo>
                  <a:lnTo>
                    <a:pt x="2472" y="505"/>
                  </a:lnTo>
                  <a:lnTo>
                    <a:pt x="2472" y="506"/>
                  </a:lnTo>
                  <a:lnTo>
                    <a:pt x="2466" y="506"/>
                  </a:lnTo>
                  <a:lnTo>
                    <a:pt x="2466" y="505"/>
                  </a:lnTo>
                  <a:close/>
                  <a:moveTo>
                    <a:pt x="2476" y="505"/>
                  </a:moveTo>
                  <a:lnTo>
                    <a:pt x="2482" y="505"/>
                  </a:lnTo>
                  <a:lnTo>
                    <a:pt x="2482" y="506"/>
                  </a:lnTo>
                  <a:lnTo>
                    <a:pt x="2476" y="506"/>
                  </a:lnTo>
                  <a:lnTo>
                    <a:pt x="2476" y="505"/>
                  </a:lnTo>
                  <a:close/>
                  <a:moveTo>
                    <a:pt x="2486" y="505"/>
                  </a:moveTo>
                  <a:lnTo>
                    <a:pt x="2491" y="505"/>
                  </a:lnTo>
                  <a:lnTo>
                    <a:pt x="2491" y="506"/>
                  </a:lnTo>
                  <a:lnTo>
                    <a:pt x="2486" y="506"/>
                  </a:lnTo>
                  <a:lnTo>
                    <a:pt x="2486" y="505"/>
                  </a:lnTo>
                  <a:close/>
                  <a:moveTo>
                    <a:pt x="2495" y="505"/>
                  </a:moveTo>
                  <a:lnTo>
                    <a:pt x="2501" y="505"/>
                  </a:lnTo>
                  <a:lnTo>
                    <a:pt x="2501" y="506"/>
                  </a:lnTo>
                  <a:lnTo>
                    <a:pt x="2495" y="506"/>
                  </a:lnTo>
                  <a:lnTo>
                    <a:pt x="2495" y="505"/>
                  </a:lnTo>
                  <a:close/>
                  <a:moveTo>
                    <a:pt x="0" y="378"/>
                  </a:moveTo>
                  <a:lnTo>
                    <a:pt x="6" y="378"/>
                  </a:lnTo>
                  <a:lnTo>
                    <a:pt x="6" y="380"/>
                  </a:lnTo>
                  <a:lnTo>
                    <a:pt x="0" y="380"/>
                  </a:lnTo>
                  <a:lnTo>
                    <a:pt x="0" y="378"/>
                  </a:lnTo>
                  <a:close/>
                  <a:moveTo>
                    <a:pt x="10" y="378"/>
                  </a:moveTo>
                  <a:lnTo>
                    <a:pt x="16" y="378"/>
                  </a:lnTo>
                  <a:lnTo>
                    <a:pt x="16" y="380"/>
                  </a:lnTo>
                  <a:lnTo>
                    <a:pt x="10" y="380"/>
                  </a:lnTo>
                  <a:lnTo>
                    <a:pt x="10" y="378"/>
                  </a:lnTo>
                  <a:close/>
                  <a:moveTo>
                    <a:pt x="20" y="378"/>
                  </a:moveTo>
                  <a:lnTo>
                    <a:pt x="25" y="378"/>
                  </a:lnTo>
                  <a:lnTo>
                    <a:pt x="25" y="380"/>
                  </a:lnTo>
                  <a:lnTo>
                    <a:pt x="20" y="380"/>
                  </a:lnTo>
                  <a:lnTo>
                    <a:pt x="20" y="378"/>
                  </a:lnTo>
                  <a:close/>
                  <a:moveTo>
                    <a:pt x="29" y="378"/>
                  </a:moveTo>
                  <a:lnTo>
                    <a:pt x="35" y="378"/>
                  </a:lnTo>
                  <a:lnTo>
                    <a:pt x="35" y="380"/>
                  </a:lnTo>
                  <a:lnTo>
                    <a:pt x="29" y="380"/>
                  </a:lnTo>
                  <a:lnTo>
                    <a:pt x="29" y="378"/>
                  </a:lnTo>
                  <a:close/>
                  <a:moveTo>
                    <a:pt x="39" y="378"/>
                  </a:moveTo>
                  <a:lnTo>
                    <a:pt x="45" y="378"/>
                  </a:lnTo>
                  <a:lnTo>
                    <a:pt x="45" y="380"/>
                  </a:lnTo>
                  <a:lnTo>
                    <a:pt x="39" y="380"/>
                  </a:lnTo>
                  <a:lnTo>
                    <a:pt x="39" y="378"/>
                  </a:lnTo>
                  <a:close/>
                  <a:moveTo>
                    <a:pt x="49" y="378"/>
                  </a:moveTo>
                  <a:lnTo>
                    <a:pt x="55" y="378"/>
                  </a:lnTo>
                  <a:lnTo>
                    <a:pt x="55" y="380"/>
                  </a:lnTo>
                  <a:lnTo>
                    <a:pt x="49" y="380"/>
                  </a:lnTo>
                  <a:lnTo>
                    <a:pt x="49" y="378"/>
                  </a:lnTo>
                  <a:close/>
                  <a:moveTo>
                    <a:pt x="59" y="378"/>
                  </a:moveTo>
                  <a:lnTo>
                    <a:pt x="64" y="378"/>
                  </a:lnTo>
                  <a:lnTo>
                    <a:pt x="64" y="380"/>
                  </a:lnTo>
                  <a:lnTo>
                    <a:pt x="59" y="380"/>
                  </a:lnTo>
                  <a:lnTo>
                    <a:pt x="59" y="378"/>
                  </a:lnTo>
                  <a:close/>
                  <a:moveTo>
                    <a:pt x="68" y="378"/>
                  </a:moveTo>
                  <a:lnTo>
                    <a:pt x="74" y="378"/>
                  </a:lnTo>
                  <a:lnTo>
                    <a:pt x="74" y="380"/>
                  </a:lnTo>
                  <a:lnTo>
                    <a:pt x="68" y="380"/>
                  </a:lnTo>
                  <a:lnTo>
                    <a:pt x="68" y="378"/>
                  </a:lnTo>
                  <a:close/>
                  <a:moveTo>
                    <a:pt x="78" y="378"/>
                  </a:moveTo>
                  <a:lnTo>
                    <a:pt x="84" y="378"/>
                  </a:lnTo>
                  <a:lnTo>
                    <a:pt x="84" y="380"/>
                  </a:lnTo>
                  <a:lnTo>
                    <a:pt x="78" y="380"/>
                  </a:lnTo>
                  <a:lnTo>
                    <a:pt x="78" y="378"/>
                  </a:lnTo>
                  <a:close/>
                  <a:moveTo>
                    <a:pt x="88" y="378"/>
                  </a:moveTo>
                  <a:lnTo>
                    <a:pt x="94" y="378"/>
                  </a:lnTo>
                  <a:lnTo>
                    <a:pt x="94" y="380"/>
                  </a:lnTo>
                  <a:lnTo>
                    <a:pt x="88" y="380"/>
                  </a:lnTo>
                  <a:lnTo>
                    <a:pt x="88" y="378"/>
                  </a:lnTo>
                  <a:close/>
                  <a:moveTo>
                    <a:pt x="98" y="378"/>
                  </a:moveTo>
                  <a:lnTo>
                    <a:pt x="103" y="378"/>
                  </a:lnTo>
                  <a:lnTo>
                    <a:pt x="103" y="380"/>
                  </a:lnTo>
                  <a:lnTo>
                    <a:pt x="98" y="380"/>
                  </a:lnTo>
                  <a:lnTo>
                    <a:pt x="98" y="378"/>
                  </a:lnTo>
                  <a:close/>
                  <a:moveTo>
                    <a:pt x="107" y="378"/>
                  </a:moveTo>
                  <a:lnTo>
                    <a:pt x="113" y="378"/>
                  </a:lnTo>
                  <a:lnTo>
                    <a:pt x="113" y="380"/>
                  </a:lnTo>
                  <a:lnTo>
                    <a:pt x="107" y="380"/>
                  </a:lnTo>
                  <a:lnTo>
                    <a:pt x="107" y="378"/>
                  </a:lnTo>
                  <a:close/>
                  <a:moveTo>
                    <a:pt x="117" y="378"/>
                  </a:moveTo>
                  <a:lnTo>
                    <a:pt x="123" y="378"/>
                  </a:lnTo>
                  <a:lnTo>
                    <a:pt x="123" y="380"/>
                  </a:lnTo>
                  <a:lnTo>
                    <a:pt x="117" y="380"/>
                  </a:lnTo>
                  <a:lnTo>
                    <a:pt x="117" y="378"/>
                  </a:lnTo>
                  <a:close/>
                  <a:moveTo>
                    <a:pt x="127" y="378"/>
                  </a:moveTo>
                  <a:lnTo>
                    <a:pt x="133" y="378"/>
                  </a:lnTo>
                  <a:lnTo>
                    <a:pt x="133" y="380"/>
                  </a:lnTo>
                  <a:lnTo>
                    <a:pt x="127" y="380"/>
                  </a:lnTo>
                  <a:lnTo>
                    <a:pt x="127" y="378"/>
                  </a:lnTo>
                  <a:close/>
                  <a:moveTo>
                    <a:pt x="137" y="378"/>
                  </a:moveTo>
                  <a:lnTo>
                    <a:pt x="142" y="378"/>
                  </a:lnTo>
                  <a:lnTo>
                    <a:pt x="142" y="380"/>
                  </a:lnTo>
                  <a:lnTo>
                    <a:pt x="137" y="380"/>
                  </a:lnTo>
                  <a:lnTo>
                    <a:pt x="137" y="378"/>
                  </a:lnTo>
                  <a:close/>
                  <a:moveTo>
                    <a:pt x="146" y="378"/>
                  </a:moveTo>
                  <a:lnTo>
                    <a:pt x="152" y="378"/>
                  </a:lnTo>
                  <a:lnTo>
                    <a:pt x="152" y="380"/>
                  </a:lnTo>
                  <a:lnTo>
                    <a:pt x="146" y="380"/>
                  </a:lnTo>
                  <a:lnTo>
                    <a:pt x="146" y="378"/>
                  </a:lnTo>
                  <a:close/>
                  <a:moveTo>
                    <a:pt x="156" y="378"/>
                  </a:moveTo>
                  <a:lnTo>
                    <a:pt x="162" y="378"/>
                  </a:lnTo>
                  <a:lnTo>
                    <a:pt x="162" y="380"/>
                  </a:lnTo>
                  <a:lnTo>
                    <a:pt x="156" y="380"/>
                  </a:lnTo>
                  <a:lnTo>
                    <a:pt x="156" y="378"/>
                  </a:lnTo>
                  <a:close/>
                  <a:moveTo>
                    <a:pt x="166" y="378"/>
                  </a:moveTo>
                  <a:lnTo>
                    <a:pt x="172" y="378"/>
                  </a:lnTo>
                  <a:lnTo>
                    <a:pt x="172" y="380"/>
                  </a:lnTo>
                  <a:lnTo>
                    <a:pt x="166" y="380"/>
                  </a:lnTo>
                  <a:lnTo>
                    <a:pt x="166" y="378"/>
                  </a:lnTo>
                  <a:close/>
                  <a:moveTo>
                    <a:pt x="176" y="378"/>
                  </a:moveTo>
                  <a:lnTo>
                    <a:pt x="181" y="378"/>
                  </a:lnTo>
                  <a:lnTo>
                    <a:pt x="181" y="380"/>
                  </a:lnTo>
                  <a:lnTo>
                    <a:pt x="176" y="380"/>
                  </a:lnTo>
                  <a:lnTo>
                    <a:pt x="176" y="378"/>
                  </a:lnTo>
                  <a:close/>
                  <a:moveTo>
                    <a:pt x="185" y="378"/>
                  </a:moveTo>
                  <a:lnTo>
                    <a:pt x="191" y="378"/>
                  </a:lnTo>
                  <a:lnTo>
                    <a:pt x="191" y="380"/>
                  </a:lnTo>
                  <a:lnTo>
                    <a:pt x="185" y="380"/>
                  </a:lnTo>
                  <a:lnTo>
                    <a:pt x="185" y="378"/>
                  </a:lnTo>
                  <a:close/>
                  <a:moveTo>
                    <a:pt x="195" y="378"/>
                  </a:moveTo>
                  <a:lnTo>
                    <a:pt x="201" y="378"/>
                  </a:lnTo>
                  <a:lnTo>
                    <a:pt x="201" y="380"/>
                  </a:lnTo>
                  <a:lnTo>
                    <a:pt x="195" y="380"/>
                  </a:lnTo>
                  <a:lnTo>
                    <a:pt x="195" y="378"/>
                  </a:lnTo>
                  <a:close/>
                  <a:moveTo>
                    <a:pt x="205" y="378"/>
                  </a:moveTo>
                  <a:lnTo>
                    <a:pt x="210" y="378"/>
                  </a:lnTo>
                  <a:lnTo>
                    <a:pt x="210" y="380"/>
                  </a:lnTo>
                  <a:lnTo>
                    <a:pt x="205" y="380"/>
                  </a:lnTo>
                  <a:lnTo>
                    <a:pt x="205" y="378"/>
                  </a:lnTo>
                  <a:close/>
                  <a:moveTo>
                    <a:pt x="215" y="378"/>
                  </a:moveTo>
                  <a:lnTo>
                    <a:pt x="220" y="378"/>
                  </a:lnTo>
                  <a:lnTo>
                    <a:pt x="220" y="380"/>
                  </a:lnTo>
                  <a:lnTo>
                    <a:pt x="215" y="380"/>
                  </a:lnTo>
                  <a:lnTo>
                    <a:pt x="215" y="378"/>
                  </a:lnTo>
                  <a:close/>
                  <a:moveTo>
                    <a:pt x="224" y="378"/>
                  </a:moveTo>
                  <a:lnTo>
                    <a:pt x="230" y="378"/>
                  </a:lnTo>
                  <a:lnTo>
                    <a:pt x="230" y="380"/>
                  </a:lnTo>
                  <a:lnTo>
                    <a:pt x="224" y="380"/>
                  </a:lnTo>
                  <a:lnTo>
                    <a:pt x="224" y="378"/>
                  </a:lnTo>
                  <a:close/>
                  <a:moveTo>
                    <a:pt x="234" y="378"/>
                  </a:moveTo>
                  <a:lnTo>
                    <a:pt x="240" y="378"/>
                  </a:lnTo>
                  <a:lnTo>
                    <a:pt x="240" y="380"/>
                  </a:lnTo>
                  <a:lnTo>
                    <a:pt x="234" y="380"/>
                  </a:lnTo>
                  <a:lnTo>
                    <a:pt x="234" y="378"/>
                  </a:lnTo>
                  <a:close/>
                  <a:moveTo>
                    <a:pt x="244" y="378"/>
                  </a:moveTo>
                  <a:lnTo>
                    <a:pt x="249" y="378"/>
                  </a:lnTo>
                  <a:lnTo>
                    <a:pt x="249" y="380"/>
                  </a:lnTo>
                  <a:lnTo>
                    <a:pt x="244" y="380"/>
                  </a:lnTo>
                  <a:lnTo>
                    <a:pt x="244" y="378"/>
                  </a:lnTo>
                  <a:close/>
                  <a:moveTo>
                    <a:pt x="254" y="378"/>
                  </a:moveTo>
                  <a:lnTo>
                    <a:pt x="259" y="378"/>
                  </a:lnTo>
                  <a:lnTo>
                    <a:pt x="259" y="380"/>
                  </a:lnTo>
                  <a:lnTo>
                    <a:pt x="254" y="380"/>
                  </a:lnTo>
                  <a:lnTo>
                    <a:pt x="254" y="378"/>
                  </a:lnTo>
                  <a:close/>
                  <a:moveTo>
                    <a:pt x="263" y="378"/>
                  </a:moveTo>
                  <a:lnTo>
                    <a:pt x="269" y="378"/>
                  </a:lnTo>
                  <a:lnTo>
                    <a:pt x="269" y="380"/>
                  </a:lnTo>
                  <a:lnTo>
                    <a:pt x="263" y="380"/>
                  </a:lnTo>
                  <a:lnTo>
                    <a:pt x="263" y="378"/>
                  </a:lnTo>
                  <a:close/>
                  <a:moveTo>
                    <a:pt x="273" y="378"/>
                  </a:moveTo>
                  <a:lnTo>
                    <a:pt x="279" y="378"/>
                  </a:lnTo>
                  <a:lnTo>
                    <a:pt x="279" y="380"/>
                  </a:lnTo>
                  <a:lnTo>
                    <a:pt x="273" y="380"/>
                  </a:lnTo>
                  <a:lnTo>
                    <a:pt x="273" y="378"/>
                  </a:lnTo>
                  <a:close/>
                  <a:moveTo>
                    <a:pt x="283" y="378"/>
                  </a:moveTo>
                  <a:lnTo>
                    <a:pt x="288" y="378"/>
                  </a:lnTo>
                  <a:lnTo>
                    <a:pt x="288" y="380"/>
                  </a:lnTo>
                  <a:lnTo>
                    <a:pt x="283" y="380"/>
                  </a:lnTo>
                  <a:lnTo>
                    <a:pt x="283" y="378"/>
                  </a:lnTo>
                  <a:close/>
                  <a:moveTo>
                    <a:pt x="293" y="378"/>
                  </a:moveTo>
                  <a:lnTo>
                    <a:pt x="298" y="378"/>
                  </a:lnTo>
                  <a:lnTo>
                    <a:pt x="298" y="380"/>
                  </a:lnTo>
                  <a:lnTo>
                    <a:pt x="293" y="380"/>
                  </a:lnTo>
                  <a:lnTo>
                    <a:pt x="293" y="378"/>
                  </a:lnTo>
                  <a:close/>
                  <a:moveTo>
                    <a:pt x="302" y="378"/>
                  </a:moveTo>
                  <a:lnTo>
                    <a:pt x="308" y="378"/>
                  </a:lnTo>
                  <a:lnTo>
                    <a:pt x="308" y="380"/>
                  </a:lnTo>
                  <a:lnTo>
                    <a:pt x="302" y="380"/>
                  </a:lnTo>
                  <a:lnTo>
                    <a:pt x="302" y="378"/>
                  </a:lnTo>
                  <a:close/>
                  <a:moveTo>
                    <a:pt x="312" y="378"/>
                  </a:moveTo>
                  <a:lnTo>
                    <a:pt x="318" y="378"/>
                  </a:lnTo>
                  <a:lnTo>
                    <a:pt x="318" y="380"/>
                  </a:lnTo>
                  <a:lnTo>
                    <a:pt x="312" y="380"/>
                  </a:lnTo>
                  <a:lnTo>
                    <a:pt x="312" y="378"/>
                  </a:lnTo>
                  <a:close/>
                  <a:moveTo>
                    <a:pt x="322" y="378"/>
                  </a:moveTo>
                  <a:lnTo>
                    <a:pt x="327" y="378"/>
                  </a:lnTo>
                  <a:lnTo>
                    <a:pt x="327" y="380"/>
                  </a:lnTo>
                  <a:lnTo>
                    <a:pt x="322" y="380"/>
                  </a:lnTo>
                  <a:lnTo>
                    <a:pt x="322" y="378"/>
                  </a:lnTo>
                  <a:close/>
                  <a:moveTo>
                    <a:pt x="332" y="378"/>
                  </a:moveTo>
                  <a:lnTo>
                    <a:pt x="337" y="378"/>
                  </a:lnTo>
                  <a:lnTo>
                    <a:pt x="337" y="380"/>
                  </a:lnTo>
                  <a:lnTo>
                    <a:pt x="332" y="380"/>
                  </a:lnTo>
                  <a:lnTo>
                    <a:pt x="332" y="378"/>
                  </a:lnTo>
                  <a:close/>
                  <a:moveTo>
                    <a:pt x="341" y="378"/>
                  </a:moveTo>
                  <a:lnTo>
                    <a:pt x="347" y="378"/>
                  </a:lnTo>
                  <a:lnTo>
                    <a:pt x="347" y="380"/>
                  </a:lnTo>
                  <a:lnTo>
                    <a:pt x="341" y="380"/>
                  </a:lnTo>
                  <a:lnTo>
                    <a:pt x="341" y="378"/>
                  </a:lnTo>
                  <a:close/>
                  <a:moveTo>
                    <a:pt x="351" y="378"/>
                  </a:moveTo>
                  <a:lnTo>
                    <a:pt x="357" y="378"/>
                  </a:lnTo>
                  <a:lnTo>
                    <a:pt x="357" y="380"/>
                  </a:lnTo>
                  <a:lnTo>
                    <a:pt x="351" y="380"/>
                  </a:lnTo>
                  <a:lnTo>
                    <a:pt x="351" y="378"/>
                  </a:lnTo>
                  <a:close/>
                  <a:moveTo>
                    <a:pt x="361" y="378"/>
                  </a:moveTo>
                  <a:lnTo>
                    <a:pt x="366" y="378"/>
                  </a:lnTo>
                  <a:lnTo>
                    <a:pt x="366" y="380"/>
                  </a:lnTo>
                  <a:lnTo>
                    <a:pt x="361" y="380"/>
                  </a:lnTo>
                  <a:lnTo>
                    <a:pt x="361" y="378"/>
                  </a:lnTo>
                  <a:close/>
                  <a:moveTo>
                    <a:pt x="371" y="378"/>
                  </a:moveTo>
                  <a:lnTo>
                    <a:pt x="376" y="378"/>
                  </a:lnTo>
                  <a:lnTo>
                    <a:pt x="376" y="380"/>
                  </a:lnTo>
                  <a:lnTo>
                    <a:pt x="371" y="380"/>
                  </a:lnTo>
                  <a:lnTo>
                    <a:pt x="371" y="378"/>
                  </a:lnTo>
                  <a:close/>
                  <a:moveTo>
                    <a:pt x="380" y="378"/>
                  </a:moveTo>
                  <a:lnTo>
                    <a:pt x="386" y="378"/>
                  </a:lnTo>
                  <a:lnTo>
                    <a:pt x="386" y="380"/>
                  </a:lnTo>
                  <a:lnTo>
                    <a:pt x="380" y="380"/>
                  </a:lnTo>
                  <a:lnTo>
                    <a:pt x="380" y="378"/>
                  </a:lnTo>
                  <a:close/>
                  <a:moveTo>
                    <a:pt x="390" y="378"/>
                  </a:moveTo>
                  <a:lnTo>
                    <a:pt x="396" y="378"/>
                  </a:lnTo>
                  <a:lnTo>
                    <a:pt x="396" y="380"/>
                  </a:lnTo>
                  <a:lnTo>
                    <a:pt x="390" y="380"/>
                  </a:lnTo>
                  <a:lnTo>
                    <a:pt x="390" y="378"/>
                  </a:lnTo>
                  <a:close/>
                  <a:moveTo>
                    <a:pt x="400" y="378"/>
                  </a:moveTo>
                  <a:lnTo>
                    <a:pt x="405" y="378"/>
                  </a:lnTo>
                  <a:lnTo>
                    <a:pt x="405" y="380"/>
                  </a:lnTo>
                  <a:lnTo>
                    <a:pt x="400" y="380"/>
                  </a:lnTo>
                  <a:lnTo>
                    <a:pt x="400" y="378"/>
                  </a:lnTo>
                  <a:close/>
                  <a:moveTo>
                    <a:pt x="410" y="378"/>
                  </a:moveTo>
                  <a:lnTo>
                    <a:pt x="415" y="378"/>
                  </a:lnTo>
                  <a:lnTo>
                    <a:pt x="415" y="380"/>
                  </a:lnTo>
                  <a:lnTo>
                    <a:pt x="410" y="380"/>
                  </a:lnTo>
                  <a:lnTo>
                    <a:pt x="410" y="378"/>
                  </a:lnTo>
                  <a:close/>
                  <a:moveTo>
                    <a:pt x="419" y="378"/>
                  </a:moveTo>
                  <a:lnTo>
                    <a:pt x="425" y="378"/>
                  </a:lnTo>
                  <a:lnTo>
                    <a:pt x="425" y="380"/>
                  </a:lnTo>
                  <a:lnTo>
                    <a:pt x="419" y="380"/>
                  </a:lnTo>
                  <a:lnTo>
                    <a:pt x="419" y="378"/>
                  </a:lnTo>
                  <a:close/>
                  <a:moveTo>
                    <a:pt x="429" y="378"/>
                  </a:moveTo>
                  <a:lnTo>
                    <a:pt x="435" y="378"/>
                  </a:lnTo>
                  <a:lnTo>
                    <a:pt x="435" y="380"/>
                  </a:lnTo>
                  <a:lnTo>
                    <a:pt x="429" y="380"/>
                  </a:lnTo>
                  <a:lnTo>
                    <a:pt x="429" y="378"/>
                  </a:lnTo>
                  <a:close/>
                  <a:moveTo>
                    <a:pt x="439" y="378"/>
                  </a:moveTo>
                  <a:lnTo>
                    <a:pt x="444" y="378"/>
                  </a:lnTo>
                  <a:lnTo>
                    <a:pt x="444" y="380"/>
                  </a:lnTo>
                  <a:lnTo>
                    <a:pt x="439" y="380"/>
                  </a:lnTo>
                  <a:lnTo>
                    <a:pt x="439" y="378"/>
                  </a:lnTo>
                  <a:close/>
                  <a:moveTo>
                    <a:pt x="449" y="378"/>
                  </a:moveTo>
                  <a:lnTo>
                    <a:pt x="454" y="378"/>
                  </a:lnTo>
                  <a:lnTo>
                    <a:pt x="454" y="380"/>
                  </a:lnTo>
                  <a:lnTo>
                    <a:pt x="449" y="380"/>
                  </a:lnTo>
                  <a:lnTo>
                    <a:pt x="449" y="378"/>
                  </a:lnTo>
                  <a:close/>
                  <a:moveTo>
                    <a:pt x="458" y="378"/>
                  </a:moveTo>
                  <a:lnTo>
                    <a:pt x="464" y="378"/>
                  </a:lnTo>
                  <a:lnTo>
                    <a:pt x="464" y="380"/>
                  </a:lnTo>
                  <a:lnTo>
                    <a:pt x="458" y="380"/>
                  </a:lnTo>
                  <a:lnTo>
                    <a:pt x="458" y="378"/>
                  </a:lnTo>
                  <a:close/>
                  <a:moveTo>
                    <a:pt x="468" y="378"/>
                  </a:moveTo>
                  <a:lnTo>
                    <a:pt x="474" y="378"/>
                  </a:lnTo>
                  <a:lnTo>
                    <a:pt x="474" y="380"/>
                  </a:lnTo>
                  <a:lnTo>
                    <a:pt x="468" y="380"/>
                  </a:lnTo>
                  <a:lnTo>
                    <a:pt x="468" y="378"/>
                  </a:lnTo>
                  <a:close/>
                  <a:moveTo>
                    <a:pt x="478" y="378"/>
                  </a:moveTo>
                  <a:lnTo>
                    <a:pt x="483" y="378"/>
                  </a:lnTo>
                  <a:lnTo>
                    <a:pt x="483" y="380"/>
                  </a:lnTo>
                  <a:lnTo>
                    <a:pt x="478" y="380"/>
                  </a:lnTo>
                  <a:lnTo>
                    <a:pt x="478" y="378"/>
                  </a:lnTo>
                  <a:close/>
                  <a:moveTo>
                    <a:pt x="488" y="378"/>
                  </a:moveTo>
                  <a:lnTo>
                    <a:pt x="493" y="378"/>
                  </a:lnTo>
                  <a:lnTo>
                    <a:pt x="493" y="380"/>
                  </a:lnTo>
                  <a:lnTo>
                    <a:pt x="488" y="380"/>
                  </a:lnTo>
                  <a:lnTo>
                    <a:pt x="488" y="378"/>
                  </a:lnTo>
                  <a:close/>
                  <a:moveTo>
                    <a:pt x="497" y="378"/>
                  </a:moveTo>
                  <a:lnTo>
                    <a:pt x="503" y="378"/>
                  </a:lnTo>
                  <a:lnTo>
                    <a:pt x="503" y="380"/>
                  </a:lnTo>
                  <a:lnTo>
                    <a:pt x="497" y="380"/>
                  </a:lnTo>
                  <a:lnTo>
                    <a:pt x="497" y="378"/>
                  </a:lnTo>
                  <a:close/>
                  <a:moveTo>
                    <a:pt x="507" y="378"/>
                  </a:moveTo>
                  <a:lnTo>
                    <a:pt x="513" y="378"/>
                  </a:lnTo>
                  <a:lnTo>
                    <a:pt x="513" y="380"/>
                  </a:lnTo>
                  <a:lnTo>
                    <a:pt x="507" y="380"/>
                  </a:lnTo>
                  <a:lnTo>
                    <a:pt x="507" y="378"/>
                  </a:lnTo>
                  <a:close/>
                  <a:moveTo>
                    <a:pt x="517" y="378"/>
                  </a:moveTo>
                  <a:lnTo>
                    <a:pt x="522" y="378"/>
                  </a:lnTo>
                  <a:lnTo>
                    <a:pt x="522" y="380"/>
                  </a:lnTo>
                  <a:lnTo>
                    <a:pt x="517" y="380"/>
                  </a:lnTo>
                  <a:lnTo>
                    <a:pt x="517" y="378"/>
                  </a:lnTo>
                  <a:close/>
                  <a:moveTo>
                    <a:pt x="527" y="378"/>
                  </a:moveTo>
                  <a:lnTo>
                    <a:pt x="532" y="378"/>
                  </a:lnTo>
                  <a:lnTo>
                    <a:pt x="532" y="380"/>
                  </a:lnTo>
                  <a:lnTo>
                    <a:pt x="527" y="380"/>
                  </a:lnTo>
                  <a:lnTo>
                    <a:pt x="527" y="378"/>
                  </a:lnTo>
                  <a:close/>
                  <a:moveTo>
                    <a:pt x="536" y="378"/>
                  </a:moveTo>
                  <a:lnTo>
                    <a:pt x="542" y="378"/>
                  </a:lnTo>
                  <a:lnTo>
                    <a:pt x="542" y="380"/>
                  </a:lnTo>
                  <a:lnTo>
                    <a:pt x="536" y="380"/>
                  </a:lnTo>
                  <a:lnTo>
                    <a:pt x="536" y="378"/>
                  </a:lnTo>
                  <a:close/>
                  <a:moveTo>
                    <a:pt x="546" y="378"/>
                  </a:moveTo>
                  <a:lnTo>
                    <a:pt x="552" y="378"/>
                  </a:lnTo>
                  <a:lnTo>
                    <a:pt x="552" y="380"/>
                  </a:lnTo>
                  <a:lnTo>
                    <a:pt x="546" y="380"/>
                  </a:lnTo>
                  <a:lnTo>
                    <a:pt x="546" y="378"/>
                  </a:lnTo>
                  <a:close/>
                  <a:moveTo>
                    <a:pt x="556" y="378"/>
                  </a:moveTo>
                  <a:lnTo>
                    <a:pt x="561" y="378"/>
                  </a:lnTo>
                  <a:lnTo>
                    <a:pt x="561" y="380"/>
                  </a:lnTo>
                  <a:lnTo>
                    <a:pt x="556" y="380"/>
                  </a:lnTo>
                  <a:lnTo>
                    <a:pt x="556" y="378"/>
                  </a:lnTo>
                  <a:close/>
                  <a:moveTo>
                    <a:pt x="566" y="378"/>
                  </a:moveTo>
                  <a:lnTo>
                    <a:pt x="571" y="378"/>
                  </a:lnTo>
                  <a:lnTo>
                    <a:pt x="571" y="380"/>
                  </a:lnTo>
                  <a:lnTo>
                    <a:pt x="566" y="380"/>
                  </a:lnTo>
                  <a:lnTo>
                    <a:pt x="566" y="378"/>
                  </a:lnTo>
                  <a:close/>
                  <a:moveTo>
                    <a:pt x="575" y="378"/>
                  </a:moveTo>
                  <a:lnTo>
                    <a:pt x="581" y="378"/>
                  </a:lnTo>
                  <a:lnTo>
                    <a:pt x="581" y="380"/>
                  </a:lnTo>
                  <a:lnTo>
                    <a:pt x="575" y="380"/>
                  </a:lnTo>
                  <a:lnTo>
                    <a:pt x="575" y="378"/>
                  </a:lnTo>
                  <a:close/>
                  <a:moveTo>
                    <a:pt x="585" y="378"/>
                  </a:moveTo>
                  <a:lnTo>
                    <a:pt x="591" y="378"/>
                  </a:lnTo>
                  <a:lnTo>
                    <a:pt x="591" y="380"/>
                  </a:lnTo>
                  <a:lnTo>
                    <a:pt x="585" y="380"/>
                  </a:lnTo>
                  <a:lnTo>
                    <a:pt x="585" y="378"/>
                  </a:lnTo>
                  <a:close/>
                  <a:moveTo>
                    <a:pt x="595" y="378"/>
                  </a:moveTo>
                  <a:lnTo>
                    <a:pt x="600" y="378"/>
                  </a:lnTo>
                  <a:lnTo>
                    <a:pt x="600" y="380"/>
                  </a:lnTo>
                  <a:lnTo>
                    <a:pt x="595" y="380"/>
                  </a:lnTo>
                  <a:lnTo>
                    <a:pt x="595" y="378"/>
                  </a:lnTo>
                  <a:close/>
                  <a:moveTo>
                    <a:pt x="605" y="378"/>
                  </a:moveTo>
                  <a:lnTo>
                    <a:pt x="610" y="378"/>
                  </a:lnTo>
                  <a:lnTo>
                    <a:pt x="610" y="380"/>
                  </a:lnTo>
                  <a:lnTo>
                    <a:pt x="605" y="380"/>
                  </a:lnTo>
                  <a:lnTo>
                    <a:pt x="605" y="378"/>
                  </a:lnTo>
                  <a:close/>
                  <a:moveTo>
                    <a:pt x="614" y="378"/>
                  </a:moveTo>
                  <a:lnTo>
                    <a:pt x="620" y="378"/>
                  </a:lnTo>
                  <a:lnTo>
                    <a:pt x="620" y="380"/>
                  </a:lnTo>
                  <a:lnTo>
                    <a:pt x="614" y="380"/>
                  </a:lnTo>
                  <a:lnTo>
                    <a:pt x="614" y="378"/>
                  </a:lnTo>
                  <a:close/>
                  <a:moveTo>
                    <a:pt x="624" y="378"/>
                  </a:moveTo>
                  <a:lnTo>
                    <a:pt x="630" y="378"/>
                  </a:lnTo>
                  <a:lnTo>
                    <a:pt x="630" y="380"/>
                  </a:lnTo>
                  <a:lnTo>
                    <a:pt x="624" y="380"/>
                  </a:lnTo>
                  <a:lnTo>
                    <a:pt x="624" y="378"/>
                  </a:lnTo>
                  <a:close/>
                  <a:moveTo>
                    <a:pt x="634" y="378"/>
                  </a:moveTo>
                  <a:lnTo>
                    <a:pt x="639" y="378"/>
                  </a:lnTo>
                  <a:lnTo>
                    <a:pt x="639" y="380"/>
                  </a:lnTo>
                  <a:lnTo>
                    <a:pt x="634" y="380"/>
                  </a:lnTo>
                  <a:lnTo>
                    <a:pt x="634" y="378"/>
                  </a:lnTo>
                  <a:close/>
                  <a:moveTo>
                    <a:pt x="644" y="378"/>
                  </a:moveTo>
                  <a:lnTo>
                    <a:pt x="649" y="378"/>
                  </a:lnTo>
                  <a:lnTo>
                    <a:pt x="649" y="380"/>
                  </a:lnTo>
                  <a:lnTo>
                    <a:pt x="644" y="380"/>
                  </a:lnTo>
                  <a:lnTo>
                    <a:pt x="644" y="378"/>
                  </a:lnTo>
                  <a:close/>
                  <a:moveTo>
                    <a:pt x="653" y="378"/>
                  </a:moveTo>
                  <a:lnTo>
                    <a:pt x="659" y="378"/>
                  </a:lnTo>
                  <a:lnTo>
                    <a:pt x="659" y="380"/>
                  </a:lnTo>
                  <a:lnTo>
                    <a:pt x="653" y="380"/>
                  </a:lnTo>
                  <a:lnTo>
                    <a:pt x="653" y="378"/>
                  </a:lnTo>
                  <a:close/>
                  <a:moveTo>
                    <a:pt x="663" y="378"/>
                  </a:moveTo>
                  <a:lnTo>
                    <a:pt x="669" y="378"/>
                  </a:lnTo>
                  <a:lnTo>
                    <a:pt x="669" y="380"/>
                  </a:lnTo>
                  <a:lnTo>
                    <a:pt x="663" y="380"/>
                  </a:lnTo>
                  <a:lnTo>
                    <a:pt x="663" y="378"/>
                  </a:lnTo>
                  <a:close/>
                  <a:moveTo>
                    <a:pt x="673" y="378"/>
                  </a:moveTo>
                  <a:lnTo>
                    <a:pt x="678" y="378"/>
                  </a:lnTo>
                  <a:lnTo>
                    <a:pt x="678" y="380"/>
                  </a:lnTo>
                  <a:lnTo>
                    <a:pt x="673" y="380"/>
                  </a:lnTo>
                  <a:lnTo>
                    <a:pt x="673" y="378"/>
                  </a:lnTo>
                  <a:close/>
                  <a:moveTo>
                    <a:pt x="683" y="378"/>
                  </a:moveTo>
                  <a:lnTo>
                    <a:pt x="688" y="378"/>
                  </a:lnTo>
                  <a:lnTo>
                    <a:pt x="688" y="380"/>
                  </a:lnTo>
                  <a:lnTo>
                    <a:pt x="683" y="380"/>
                  </a:lnTo>
                  <a:lnTo>
                    <a:pt x="683" y="378"/>
                  </a:lnTo>
                  <a:close/>
                  <a:moveTo>
                    <a:pt x="692" y="378"/>
                  </a:moveTo>
                  <a:lnTo>
                    <a:pt x="698" y="378"/>
                  </a:lnTo>
                  <a:lnTo>
                    <a:pt x="698" y="380"/>
                  </a:lnTo>
                  <a:lnTo>
                    <a:pt x="692" y="380"/>
                  </a:lnTo>
                  <a:lnTo>
                    <a:pt x="692" y="378"/>
                  </a:lnTo>
                  <a:close/>
                  <a:moveTo>
                    <a:pt x="702" y="378"/>
                  </a:moveTo>
                  <a:lnTo>
                    <a:pt x="708" y="378"/>
                  </a:lnTo>
                  <a:lnTo>
                    <a:pt x="708" y="380"/>
                  </a:lnTo>
                  <a:lnTo>
                    <a:pt x="702" y="380"/>
                  </a:lnTo>
                  <a:lnTo>
                    <a:pt x="702" y="378"/>
                  </a:lnTo>
                  <a:close/>
                  <a:moveTo>
                    <a:pt x="712" y="378"/>
                  </a:moveTo>
                  <a:lnTo>
                    <a:pt x="717" y="378"/>
                  </a:lnTo>
                  <a:lnTo>
                    <a:pt x="717" y="380"/>
                  </a:lnTo>
                  <a:lnTo>
                    <a:pt x="712" y="380"/>
                  </a:lnTo>
                  <a:lnTo>
                    <a:pt x="712" y="378"/>
                  </a:lnTo>
                  <a:close/>
                  <a:moveTo>
                    <a:pt x="722" y="378"/>
                  </a:moveTo>
                  <a:lnTo>
                    <a:pt x="727" y="378"/>
                  </a:lnTo>
                  <a:lnTo>
                    <a:pt x="727" y="380"/>
                  </a:lnTo>
                  <a:lnTo>
                    <a:pt x="722" y="380"/>
                  </a:lnTo>
                  <a:lnTo>
                    <a:pt x="722" y="378"/>
                  </a:lnTo>
                  <a:close/>
                  <a:moveTo>
                    <a:pt x="731" y="378"/>
                  </a:moveTo>
                  <a:lnTo>
                    <a:pt x="737" y="378"/>
                  </a:lnTo>
                  <a:lnTo>
                    <a:pt x="737" y="380"/>
                  </a:lnTo>
                  <a:lnTo>
                    <a:pt x="731" y="380"/>
                  </a:lnTo>
                  <a:lnTo>
                    <a:pt x="731" y="378"/>
                  </a:lnTo>
                  <a:close/>
                  <a:moveTo>
                    <a:pt x="741" y="378"/>
                  </a:moveTo>
                  <a:lnTo>
                    <a:pt x="747" y="378"/>
                  </a:lnTo>
                  <a:lnTo>
                    <a:pt x="747" y="380"/>
                  </a:lnTo>
                  <a:lnTo>
                    <a:pt x="741" y="380"/>
                  </a:lnTo>
                  <a:lnTo>
                    <a:pt x="741" y="378"/>
                  </a:lnTo>
                  <a:close/>
                  <a:moveTo>
                    <a:pt x="751" y="378"/>
                  </a:moveTo>
                  <a:lnTo>
                    <a:pt x="756" y="378"/>
                  </a:lnTo>
                  <a:lnTo>
                    <a:pt x="756" y="380"/>
                  </a:lnTo>
                  <a:lnTo>
                    <a:pt x="751" y="380"/>
                  </a:lnTo>
                  <a:lnTo>
                    <a:pt x="751" y="378"/>
                  </a:lnTo>
                  <a:close/>
                  <a:moveTo>
                    <a:pt x="761" y="378"/>
                  </a:moveTo>
                  <a:lnTo>
                    <a:pt x="766" y="378"/>
                  </a:lnTo>
                  <a:lnTo>
                    <a:pt x="766" y="380"/>
                  </a:lnTo>
                  <a:lnTo>
                    <a:pt x="761" y="380"/>
                  </a:lnTo>
                  <a:lnTo>
                    <a:pt x="761" y="378"/>
                  </a:lnTo>
                  <a:close/>
                  <a:moveTo>
                    <a:pt x="770" y="378"/>
                  </a:moveTo>
                  <a:lnTo>
                    <a:pt x="776" y="378"/>
                  </a:lnTo>
                  <a:lnTo>
                    <a:pt x="776" y="380"/>
                  </a:lnTo>
                  <a:lnTo>
                    <a:pt x="770" y="380"/>
                  </a:lnTo>
                  <a:lnTo>
                    <a:pt x="770" y="378"/>
                  </a:lnTo>
                  <a:close/>
                  <a:moveTo>
                    <a:pt x="780" y="378"/>
                  </a:moveTo>
                  <a:lnTo>
                    <a:pt x="786" y="378"/>
                  </a:lnTo>
                  <a:lnTo>
                    <a:pt x="786" y="380"/>
                  </a:lnTo>
                  <a:lnTo>
                    <a:pt x="780" y="380"/>
                  </a:lnTo>
                  <a:lnTo>
                    <a:pt x="780" y="378"/>
                  </a:lnTo>
                  <a:close/>
                  <a:moveTo>
                    <a:pt x="790" y="378"/>
                  </a:moveTo>
                  <a:lnTo>
                    <a:pt x="795" y="378"/>
                  </a:lnTo>
                  <a:lnTo>
                    <a:pt x="795" y="380"/>
                  </a:lnTo>
                  <a:lnTo>
                    <a:pt x="790" y="380"/>
                  </a:lnTo>
                  <a:lnTo>
                    <a:pt x="790" y="378"/>
                  </a:lnTo>
                  <a:close/>
                  <a:moveTo>
                    <a:pt x="799" y="378"/>
                  </a:moveTo>
                  <a:lnTo>
                    <a:pt x="805" y="378"/>
                  </a:lnTo>
                  <a:lnTo>
                    <a:pt x="805" y="380"/>
                  </a:lnTo>
                  <a:lnTo>
                    <a:pt x="799" y="380"/>
                  </a:lnTo>
                  <a:lnTo>
                    <a:pt x="799" y="378"/>
                  </a:lnTo>
                  <a:close/>
                  <a:moveTo>
                    <a:pt x="809" y="378"/>
                  </a:moveTo>
                  <a:lnTo>
                    <a:pt x="815" y="378"/>
                  </a:lnTo>
                  <a:lnTo>
                    <a:pt x="815" y="380"/>
                  </a:lnTo>
                  <a:lnTo>
                    <a:pt x="809" y="380"/>
                  </a:lnTo>
                  <a:lnTo>
                    <a:pt x="809" y="378"/>
                  </a:lnTo>
                  <a:close/>
                  <a:moveTo>
                    <a:pt x="819" y="378"/>
                  </a:moveTo>
                  <a:lnTo>
                    <a:pt x="825" y="378"/>
                  </a:lnTo>
                  <a:lnTo>
                    <a:pt x="825" y="380"/>
                  </a:lnTo>
                  <a:lnTo>
                    <a:pt x="819" y="380"/>
                  </a:lnTo>
                  <a:lnTo>
                    <a:pt x="819" y="378"/>
                  </a:lnTo>
                  <a:close/>
                  <a:moveTo>
                    <a:pt x="829" y="378"/>
                  </a:moveTo>
                  <a:lnTo>
                    <a:pt x="834" y="378"/>
                  </a:lnTo>
                  <a:lnTo>
                    <a:pt x="834" y="380"/>
                  </a:lnTo>
                  <a:lnTo>
                    <a:pt x="829" y="380"/>
                  </a:lnTo>
                  <a:lnTo>
                    <a:pt x="829" y="378"/>
                  </a:lnTo>
                  <a:close/>
                  <a:moveTo>
                    <a:pt x="838" y="378"/>
                  </a:moveTo>
                  <a:lnTo>
                    <a:pt x="844" y="378"/>
                  </a:lnTo>
                  <a:lnTo>
                    <a:pt x="844" y="380"/>
                  </a:lnTo>
                  <a:lnTo>
                    <a:pt x="838" y="380"/>
                  </a:lnTo>
                  <a:lnTo>
                    <a:pt x="838" y="378"/>
                  </a:lnTo>
                  <a:close/>
                  <a:moveTo>
                    <a:pt x="848" y="378"/>
                  </a:moveTo>
                  <a:lnTo>
                    <a:pt x="854" y="378"/>
                  </a:lnTo>
                  <a:lnTo>
                    <a:pt x="854" y="380"/>
                  </a:lnTo>
                  <a:lnTo>
                    <a:pt x="848" y="380"/>
                  </a:lnTo>
                  <a:lnTo>
                    <a:pt x="848" y="378"/>
                  </a:lnTo>
                  <a:close/>
                  <a:moveTo>
                    <a:pt x="858" y="378"/>
                  </a:moveTo>
                  <a:lnTo>
                    <a:pt x="864" y="378"/>
                  </a:lnTo>
                  <a:lnTo>
                    <a:pt x="864" y="380"/>
                  </a:lnTo>
                  <a:lnTo>
                    <a:pt x="858" y="380"/>
                  </a:lnTo>
                  <a:lnTo>
                    <a:pt x="858" y="378"/>
                  </a:lnTo>
                  <a:close/>
                  <a:moveTo>
                    <a:pt x="868" y="378"/>
                  </a:moveTo>
                  <a:lnTo>
                    <a:pt x="873" y="378"/>
                  </a:lnTo>
                  <a:lnTo>
                    <a:pt x="873" y="380"/>
                  </a:lnTo>
                  <a:lnTo>
                    <a:pt x="868" y="380"/>
                  </a:lnTo>
                  <a:lnTo>
                    <a:pt x="868" y="378"/>
                  </a:lnTo>
                  <a:close/>
                  <a:moveTo>
                    <a:pt x="877" y="378"/>
                  </a:moveTo>
                  <a:lnTo>
                    <a:pt x="883" y="378"/>
                  </a:lnTo>
                  <a:lnTo>
                    <a:pt x="883" y="380"/>
                  </a:lnTo>
                  <a:lnTo>
                    <a:pt x="877" y="380"/>
                  </a:lnTo>
                  <a:lnTo>
                    <a:pt x="877" y="378"/>
                  </a:lnTo>
                  <a:close/>
                  <a:moveTo>
                    <a:pt x="887" y="378"/>
                  </a:moveTo>
                  <a:lnTo>
                    <a:pt x="893" y="378"/>
                  </a:lnTo>
                  <a:lnTo>
                    <a:pt x="893" y="380"/>
                  </a:lnTo>
                  <a:lnTo>
                    <a:pt x="887" y="380"/>
                  </a:lnTo>
                  <a:lnTo>
                    <a:pt x="887" y="378"/>
                  </a:lnTo>
                  <a:close/>
                  <a:moveTo>
                    <a:pt x="897" y="378"/>
                  </a:moveTo>
                  <a:lnTo>
                    <a:pt x="903" y="378"/>
                  </a:lnTo>
                  <a:lnTo>
                    <a:pt x="903" y="380"/>
                  </a:lnTo>
                  <a:lnTo>
                    <a:pt x="897" y="380"/>
                  </a:lnTo>
                  <a:lnTo>
                    <a:pt x="897" y="378"/>
                  </a:lnTo>
                  <a:close/>
                  <a:moveTo>
                    <a:pt x="907" y="378"/>
                  </a:moveTo>
                  <a:lnTo>
                    <a:pt x="912" y="378"/>
                  </a:lnTo>
                  <a:lnTo>
                    <a:pt x="912" y="380"/>
                  </a:lnTo>
                  <a:lnTo>
                    <a:pt x="907" y="380"/>
                  </a:lnTo>
                  <a:lnTo>
                    <a:pt x="907" y="378"/>
                  </a:lnTo>
                  <a:close/>
                  <a:moveTo>
                    <a:pt x="916" y="378"/>
                  </a:moveTo>
                  <a:lnTo>
                    <a:pt x="922" y="378"/>
                  </a:lnTo>
                  <a:lnTo>
                    <a:pt x="922" y="380"/>
                  </a:lnTo>
                  <a:lnTo>
                    <a:pt x="916" y="380"/>
                  </a:lnTo>
                  <a:lnTo>
                    <a:pt x="916" y="378"/>
                  </a:lnTo>
                  <a:close/>
                  <a:moveTo>
                    <a:pt x="926" y="378"/>
                  </a:moveTo>
                  <a:lnTo>
                    <a:pt x="932" y="378"/>
                  </a:lnTo>
                  <a:lnTo>
                    <a:pt x="932" y="380"/>
                  </a:lnTo>
                  <a:lnTo>
                    <a:pt x="926" y="380"/>
                  </a:lnTo>
                  <a:lnTo>
                    <a:pt x="926" y="378"/>
                  </a:lnTo>
                  <a:close/>
                  <a:moveTo>
                    <a:pt x="936" y="378"/>
                  </a:moveTo>
                  <a:lnTo>
                    <a:pt x="942" y="378"/>
                  </a:lnTo>
                  <a:lnTo>
                    <a:pt x="942" y="380"/>
                  </a:lnTo>
                  <a:lnTo>
                    <a:pt x="936" y="380"/>
                  </a:lnTo>
                  <a:lnTo>
                    <a:pt x="936" y="378"/>
                  </a:lnTo>
                  <a:close/>
                  <a:moveTo>
                    <a:pt x="946" y="378"/>
                  </a:moveTo>
                  <a:lnTo>
                    <a:pt x="951" y="378"/>
                  </a:lnTo>
                  <a:lnTo>
                    <a:pt x="951" y="380"/>
                  </a:lnTo>
                  <a:lnTo>
                    <a:pt x="946" y="380"/>
                  </a:lnTo>
                  <a:lnTo>
                    <a:pt x="946" y="378"/>
                  </a:lnTo>
                  <a:close/>
                  <a:moveTo>
                    <a:pt x="955" y="378"/>
                  </a:moveTo>
                  <a:lnTo>
                    <a:pt x="961" y="378"/>
                  </a:lnTo>
                  <a:lnTo>
                    <a:pt x="961" y="380"/>
                  </a:lnTo>
                  <a:lnTo>
                    <a:pt x="955" y="380"/>
                  </a:lnTo>
                  <a:lnTo>
                    <a:pt x="955" y="378"/>
                  </a:lnTo>
                  <a:close/>
                  <a:moveTo>
                    <a:pt x="965" y="378"/>
                  </a:moveTo>
                  <a:lnTo>
                    <a:pt x="971" y="378"/>
                  </a:lnTo>
                  <a:lnTo>
                    <a:pt x="971" y="380"/>
                  </a:lnTo>
                  <a:lnTo>
                    <a:pt x="965" y="380"/>
                  </a:lnTo>
                  <a:lnTo>
                    <a:pt x="965" y="378"/>
                  </a:lnTo>
                  <a:close/>
                  <a:moveTo>
                    <a:pt x="975" y="378"/>
                  </a:moveTo>
                  <a:lnTo>
                    <a:pt x="981" y="378"/>
                  </a:lnTo>
                  <a:lnTo>
                    <a:pt x="981" y="380"/>
                  </a:lnTo>
                  <a:lnTo>
                    <a:pt x="975" y="380"/>
                  </a:lnTo>
                  <a:lnTo>
                    <a:pt x="975" y="378"/>
                  </a:lnTo>
                  <a:close/>
                  <a:moveTo>
                    <a:pt x="985" y="378"/>
                  </a:moveTo>
                  <a:lnTo>
                    <a:pt x="990" y="378"/>
                  </a:lnTo>
                  <a:lnTo>
                    <a:pt x="990" y="380"/>
                  </a:lnTo>
                  <a:lnTo>
                    <a:pt x="985" y="380"/>
                  </a:lnTo>
                  <a:lnTo>
                    <a:pt x="985" y="378"/>
                  </a:lnTo>
                  <a:close/>
                  <a:moveTo>
                    <a:pt x="994" y="378"/>
                  </a:moveTo>
                  <a:lnTo>
                    <a:pt x="1000" y="378"/>
                  </a:lnTo>
                  <a:lnTo>
                    <a:pt x="1000" y="380"/>
                  </a:lnTo>
                  <a:lnTo>
                    <a:pt x="994" y="380"/>
                  </a:lnTo>
                  <a:lnTo>
                    <a:pt x="994" y="378"/>
                  </a:lnTo>
                  <a:close/>
                  <a:moveTo>
                    <a:pt x="1004" y="378"/>
                  </a:moveTo>
                  <a:lnTo>
                    <a:pt x="1010" y="378"/>
                  </a:lnTo>
                  <a:lnTo>
                    <a:pt x="1010" y="380"/>
                  </a:lnTo>
                  <a:lnTo>
                    <a:pt x="1004" y="380"/>
                  </a:lnTo>
                  <a:lnTo>
                    <a:pt x="1004" y="378"/>
                  </a:lnTo>
                  <a:close/>
                  <a:moveTo>
                    <a:pt x="1014" y="378"/>
                  </a:moveTo>
                  <a:lnTo>
                    <a:pt x="1020" y="378"/>
                  </a:lnTo>
                  <a:lnTo>
                    <a:pt x="1020" y="380"/>
                  </a:lnTo>
                  <a:lnTo>
                    <a:pt x="1014" y="380"/>
                  </a:lnTo>
                  <a:lnTo>
                    <a:pt x="1014" y="378"/>
                  </a:lnTo>
                  <a:close/>
                  <a:moveTo>
                    <a:pt x="1024" y="378"/>
                  </a:moveTo>
                  <a:lnTo>
                    <a:pt x="1029" y="378"/>
                  </a:lnTo>
                  <a:lnTo>
                    <a:pt x="1029" y="380"/>
                  </a:lnTo>
                  <a:lnTo>
                    <a:pt x="1024" y="380"/>
                  </a:lnTo>
                  <a:lnTo>
                    <a:pt x="1024" y="378"/>
                  </a:lnTo>
                  <a:close/>
                  <a:moveTo>
                    <a:pt x="1033" y="378"/>
                  </a:moveTo>
                  <a:lnTo>
                    <a:pt x="1039" y="378"/>
                  </a:lnTo>
                  <a:lnTo>
                    <a:pt x="1039" y="380"/>
                  </a:lnTo>
                  <a:lnTo>
                    <a:pt x="1033" y="380"/>
                  </a:lnTo>
                  <a:lnTo>
                    <a:pt x="1033" y="378"/>
                  </a:lnTo>
                  <a:close/>
                  <a:moveTo>
                    <a:pt x="1043" y="378"/>
                  </a:moveTo>
                  <a:lnTo>
                    <a:pt x="1049" y="378"/>
                  </a:lnTo>
                  <a:lnTo>
                    <a:pt x="1049" y="380"/>
                  </a:lnTo>
                  <a:lnTo>
                    <a:pt x="1043" y="380"/>
                  </a:lnTo>
                  <a:lnTo>
                    <a:pt x="1043" y="378"/>
                  </a:lnTo>
                  <a:close/>
                  <a:moveTo>
                    <a:pt x="1053" y="378"/>
                  </a:moveTo>
                  <a:lnTo>
                    <a:pt x="1058" y="378"/>
                  </a:lnTo>
                  <a:lnTo>
                    <a:pt x="1058" y="380"/>
                  </a:lnTo>
                  <a:lnTo>
                    <a:pt x="1053" y="380"/>
                  </a:lnTo>
                  <a:lnTo>
                    <a:pt x="1053" y="378"/>
                  </a:lnTo>
                  <a:close/>
                  <a:moveTo>
                    <a:pt x="1063" y="378"/>
                  </a:moveTo>
                  <a:lnTo>
                    <a:pt x="1068" y="378"/>
                  </a:lnTo>
                  <a:lnTo>
                    <a:pt x="1068" y="380"/>
                  </a:lnTo>
                  <a:lnTo>
                    <a:pt x="1063" y="380"/>
                  </a:lnTo>
                  <a:lnTo>
                    <a:pt x="1063" y="378"/>
                  </a:lnTo>
                  <a:close/>
                  <a:moveTo>
                    <a:pt x="1072" y="378"/>
                  </a:moveTo>
                  <a:lnTo>
                    <a:pt x="1078" y="378"/>
                  </a:lnTo>
                  <a:lnTo>
                    <a:pt x="1078" y="380"/>
                  </a:lnTo>
                  <a:lnTo>
                    <a:pt x="1072" y="380"/>
                  </a:lnTo>
                  <a:lnTo>
                    <a:pt x="1072" y="378"/>
                  </a:lnTo>
                  <a:close/>
                  <a:moveTo>
                    <a:pt x="1082" y="378"/>
                  </a:moveTo>
                  <a:lnTo>
                    <a:pt x="1088" y="378"/>
                  </a:lnTo>
                  <a:lnTo>
                    <a:pt x="1088" y="380"/>
                  </a:lnTo>
                  <a:lnTo>
                    <a:pt x="1082" y="380"/>
                  </a:lnTo>
                  <a:lnTo>
                    <a:pt x="1082" y="378"/>
                  </a:lnTo>
                  <a:close/>
                  <a:moveTo>
                    <a:pt x="1092" y="378"/>
                  </a:moveTo>
                  <a:lnTo>
                    <a:pt x="1097" y="378"/>
                  </a:lnTo>
                  <a:lnTo>
                    <a:pt x="1097" y="380"/>
                  </a:lnTo>
                  <a:lnTo>
                    <a:pt x="1092" y="380"/>
                  </a:lnTo>
                  <a:lnTo>
                    <a:pt x="1092" y="378"/>
                  </a:lnTo>
                  <a:close/>
                  <a:moveTo>
                    <a:pt x="1102" y="378"/>
                  </a:moveTo>
                  <a:lnTo>
                    <a:pt x="1107" y="378"/>
                  </a:lnTo>
                  <a:lnTo>
                    <a:pt x="1107" y="380"/>
                  </a:lnTo>
                  <a:lnTo>
                    <a:pt x="1102" y="380"/>
                  </a:lnTo>
                  <a:lnTo>
                    <a:pt x="1102" y="378"/>
                  </a:lnTo>
                  <a:close/>
                  <a:moveTo>
                    <a:pt x="1111" y="378"/>
                  </a:moveTo>
                  <a:lnTo>
                    <a:pt x="1117" y="378"/>
                  </a:lnTo>
                  <a:lnTo>
                    <a:pt x="1117" y="380"/>
                  </a:lnTo>
                  <a:lnTo>
                    <a:pt x="1111" y="380"/>
                  </a:lnTo>
                  <a:lnTo>
                    <a:pt x="1111" y="378"/>
                  </a:lnTo>
                  <a:close/>
                  <a:moveTo>
                    <a:pt x="1121" y="378"/>
                  </a:moveTo>
                  <a:lnTo>
                    <a:pt x="1127" y="378"/>
                  </a:lnTo>
                  <a:lnTo>
                    <a:pt x="1127" y="380"/>
                  </a:lnTo>
                  <a:lnTo>
                    <a:pt x="1121" y="380"/>
                  </a:lnTo>
                  <a:lnTo>
                    <a:pt x="1121" y="378"/>
                  </a:lnTo>
                  <a:close/>
                  <a:moveTo>
                    <a:pt x="1131" y="378"/>
                  </a:moveTo>
                  <a:lnTo>
                    <a:pt x="1136" y="378"/>
                  </a:lnTo>
                  <a:lnTo>
                    <a:pt x="1136" y="380"/>
                  </a:lnTo>
                  <a:lnTo>
                    <a:pt x="1131" y="380"/>
                  </a:lnTo>
                  <a:lnTo>
                    <a:pt x="1131" y="378"/>
                  </a:lnTo>
                  <a:close/>
                  <a:moveTo>
                    <a:pt x="1141" y="378"/>
                  </a:moveTo>
                  <a:lnTo>
                    <a:pt x="1146" y="378"/>
                  </a:lnTo>
                  <a:lnTo>
                    <a:pt x="1146" y="380"/>
                  </a:lnTo>
                  <a:lnTo>
                    <a:pt x="1141" y="380"/>
                  </a:lnTo>
                  <a:lnTo>
                    <a:pt x="1141" y="378"/>
                  </a:lnTo>
                  <a:close/>
                  <a:moveTo>
                    <a:pt x="1150" y="378"/>
                  </a:moveTo>
                  <a:lnTo>
                    <a:pt x="1156" y="378"/>
                  </a:lnTo>
                  <a:lnTo>
                    <a:pt x="1156" y="380"/>
                  </a:lnTo>
                  <a:lnTo>
                    <a:pt x="1150" y="380"/>
                  </a:lnTo>
                  <a:lnTo>
                    <a:pt x="1150" y="378"/>
                  </a:lnTo>
                  <a:close/>
                  <a:moveTo>
                    <a:pt x="1160" y="378"/>
                  </a:moveTo>
                  <a:lnTo>
                    <a:pt x="1166" y="378"/>
                  </a:lnTo>
                  <a:lnTo>
                    <a:pt x="1166" y="380"/>
                  </a:lnTo>
                  <a:lnTo>
                    <a:pt x="1160" y="380"/>
                  </a:lnTo>
                  <a:lnTo>
                    <a:pt x="1160" y="378"/>
                  </a:lnTo>
                  <a:close/>
                  <a:moveTo>
                    <a:pt x="1170" y="378"/>
                  </a:moveTo>
                  <a:lnTo>
                    <a:pt x="1175" y="378"/>
                  </a:lnTo>
                  <a:lnTo>
                    <a:pt x="1175" y="380"/>
                  </a:lnTo>
                  <a:lnTo>
                    <a:pt x="1170" y="380"/>
                  </a:lnTo>
                  <a:lnTo>
                    <a:pt x="1170" y="378"/>
                  </a:lnTo>
                  <a:close/>
                  <a:moveTo>
                    <a:pt x="1180" y="378"/>
                  </a:moveTo>
                  <a:lnTo>
                    <a:pt x="1185" y="378"/>
                  </a:lnTo>
                  <a:lnTo>
                    <a:pt x="1185" y="380"/>
                  </a:lnTo>
                  <a:lnTo>
                    <a:pt x="1180" y="380"/>
                  </a:lnTo>
                  <a:lnTo>
                    <a:pt x="1180" y="378"/>
                  </a:lnTo>
                  <a:close/>
                  <a:moveTo>
                    <a:pt x="1189" y="378"/>
                  </a:moveTo>
                  <a:lnTo>
                    <a:pt x="1195" y="378"/>
                  </a:lnTo>
                  <a:lnTo>
                    <a:pt x="1195" y="380"/>
                  </a:lnTo>
                  <a:lnTo>
                    <a:pt x="1189" y="380"/>
                  </a:lnTo>
                  <a:lnTo>
                    <a:pt x="1189" y="378"/>
                  </a:lnTo>
                  <a:close/>
                  <a:moveTo>
                    <a:pt x="1199" y="378"/>
                  </a:moveTo>
                  <a:lnTo>
                    <a:pt x="1205" y="378"/>
                  </a:lnTo>
                  <a:lnTo>
                    <a:pt x="1205" y="380"/>
                  </a:lnTo>
                  <a:lnTo>
                    <a:pt x="1199" y="380"/>
                  </a:lnTo>
                  <a:lnTo>
                    <a:pt x="1199" y="378"/>
                  </a:lnTo>
                  <a:close/>
                  <a:moveTo>
                    <a:pt x="1209" y="378"/>
                  </a:moveTo>
                  <a:lnTo>
                    <a:pt x="1214" y="378"/>
                  </a:lnTo>
                  <a:lnTo>
                    <a:pt x="1214" y="380"/>
                  </a:lnTo>
                  <a:lnTo>
                    <a:pt x="1209" y="380"/>
                  </a:lnTo>
                  <a:lnTo>
                    <a:pt x="1209" y="378"/>
                  </a:lnTo>
                  <a:close/>
                  <a:moveTo>
                    <a:pt x="1219" y="378"/>
                  </a:moveTo>
                  <a:lnTo>
                    <a:pt x="1224" y="378"/>
                  </a:lnTo>
                  <a:lnTo>
                    <a:pt x="1224" y="380"/>
                  </a:lnTo>
                  <a:lnTo>
                    <a:pt x="1219" y="380"/>
                  </a:lnTo>
                  <a:lnTo>
                    <a:pt x="1219" y="378"/>
                  </a:lnTo>
                  <a:close/>
                  <a:moveTo>
                    <a:pt x="1228" y="378"/>
                  </a:moveTo>
                  <a:lnTo>
                    <a:pt x="1234" y="378"/>
                  </a:lnTo>
                  <a:lnTo>
                    <a:pt x="1234" y="380"/>
                  </a:lnTo>
                  <a:lnTo>
                    <a:pt x="1228" y="380"/>
                  </a:lnTo>
                  <a:lnTo>
                    <a:pt x="1228" y="378"/>
                  </a:lnTo>
                  <a:close/>
                  <a:moveTo>
                    <a:pt x="1238" y="378"/>
                  </a:moveTo>
                  <a:lnTo>
                    <a:pt x="1244" y="378"/>
                  </a:lnTo>
                  <a:lnTo>
                    <a:pt x="1244" y="380"/>
                  </a:lnTo>
                  <a:lnTo>
                    <a:pt x="1238" y="380"/>
                  </a:lnTo>
                  <a:lnTo>
                    <a:pt x="1238" y="378"/>
                  </a:lnTo>
                  <a:close/>
                  <a:moveTo>
                    <a:pt x="1248" y="378"/>
                  </a:moveTo>
                  <a:lnTo>
                    <a:pt x="1253" y="378"/>
                  </a:lnTo>
                  <a:lnTo>
                    <a:pt x="1253" y="380"/>
                  </a:lnTo>
                  <a:lnTo>
                    <a:pt x="1248" y="380"/>
                  </a:lnTo>
                  <a:lnTo>
                    <a:pt x="1248" y="378"/>
                  </a:lnTo>
                  <a:close/>
                  <a:moveTo>
                    <a:pt x="1258" y="378"/>
                  </a:moveTo>
                  <a:lnTo>
                    <a:pt x="1263" y="378"/>
                  </a:lnTo>
                  <a:lnTo>
                    <a:pt x="1263" y="380"/>
                  </a:lnTo>
                  <a:lnTo>
                    <a:pt x="1258" y="380"/>
                  </a:lnTo>
                  <a:lnTo>
                    <a:pt x="1258" y="378"/>
                  </a:lnTo>
                  <a:close/>
                  <a:moveTo>
                    <a:pt x="1267" y="378"/>
                  </a:moveTo>
                  <a:lnTo>
                    <a:pt x="1273" y="378"/>
                  </a:lnTo>
                  <a:lnTo>
                    <a:pt x="1273" y="380"/>
                  </a:lnTo>
                  <a:lnTo>
                    <a:pt x="1267" y="380"/>
                  </a:lnTo>
                  <a:lnTo>
                    <a:pt x="1267" y="378"/>
                  </a:lnTo>
                  <a:close/>
                  <a:moveTo>
                    <a:pt x="1277" y="378"/>
                  </a:moveTo>
                  <a:lnTo>
                    <a:pt x="1283" y="378"/>
                  </a:lnTo>
                  <a:lnTo>
                    <a:pt x="1283" y="380"/>
                  </a:lnTo>
                  <a:lnTo>
                    <a:pt x="1277" y="380"/>
                  </a:lnTo>
                  <a:lnTo>
                    <a:pt x="1277" y="378"/>
                  </a:lnTo>
                  <a:close/>
                  <a:moveTo>
                    <a:pt x="1287" y="378"/>
                  </a:moveTo>
                  <a:lnTo>
                    <a:pt x="1292" y="378"/>
                  </a:lnTo>
                  <a:lnTo>
                    <a:pt x="1292" y="380"/>
                  </a:lnTo>
                  <a:lnTo>
                    <a:pt x="1287" y="380"/>
                  </a:lnTo>
                  <a:lnTo>
                    <a:pt x="1287" y="378"/>
                  </a:lnTo>
                  <a:close/>
                  <a:moveTo>
                    <a:pt x="1297" y="378"/>
                  </a:moveTo>
                  <a:lnTo>
                    <a:pt x="1302" y="378"/>
                  </a:lnTo>
                  <a:lnTo>
                    <a:pt x="1302" y="380"/>
                  </a:lnTo>
                  <a:lnTo>
                    <a:pt x="1297" y="380"/>
                  </a:lnTo>
                  <a:lnTo>
                    <a:pt x="1297" y="378"/>
                  </a:lnTo>
                  <a:close/>
                  <a:moveTo>
                    <a:pt x="1306" y="378"/>
                  </a:moveTo>
                  <a:lnTo>
                    <a:pt x="1312" y="378"/>
                  </a:lnTo>
                  <a:lnTo>
                    <a:pt x="1312" y="380"/>
                  </a:lnTo>
                  <a:lnTo>
                    <a:pt x="1306" y="380"/>
                  </a:lnTo>
                  <a:lnTo>
                    <a:pt x="1306" y="378"/>
                  </a:lnTo>
                  <a:close/>
                  <a:moveTo>
                    <a:pt x="1316" y="378"/>
                  </a:moveTo>
                  <a:lnTo>
                    <a:pt x="1322" y="378"/>
                  </a:lnTo>
                  <a:lnTo>
                    <a:pt x="1322" y="380"/>
                  </a:lnTo>
                  <a:lnTo>
                    <a:pt x="1316" y="380"/>
                  </a:lnTo>
                  <a:lnTo>
                    <a:pt x="1316" y="378"/>
                  </a:lnTo>
                  <a:close/>
                  <a:moveTo>
                    <a:pt x="1326" y="378"/>
                  </a:moveTo>
                  <a:lnTo>
                    <a:pt x="1331" y="378"/>
                  </a:lnTo>
                  <a:lnTo>
                    <a:pt x="1331" y="380"/>
                  </a:lnTo>
                  <a:lnTo>
                    <a:pt x="1326" y="380"/>
                  </a:lnTo>
                  <a:lnTo>
                    <a:pt x="1326" y="378"/>
                  </a:lnTo>
                  <a:close/>
                  <a:moveTo>
                    <a:pt x="1336" y="378"/>
                  </a:moveTo>
                  <a:lnTo>
                    <a:pt x="1341" y="378"/>
                  </a:lnTo>
                  <a:lnTo>
                    <a:pt x="1341" y="380"/>
                  </a:lnTo>
                  <a:lnTo>
                    <a:pt x="1336" y="380"/>
                  </a:lnTo>
                  <a:lnTo>
                    <a:pt x="1336" y="378"/>
                  </a:lnTo>
                  <a:close/>
                  <a:moveTo>
                    <a:pt x="1345" y="378"/>
                  </a:moveTo>
                  <a:lnTo>
                    <a:pt x="1351" y="378"/>
                  </a:lnTo>
                  <a:lnTo>
                    <a:pt x="1351" y="380"/>
                  </a:lnTo>
                  <a:lnTo>
                    <a:pt x="1345" y="380"/>
                  </a:lnTo>
                  <a:lnTo>
                    <a:pt x="1345" y="378"/>
                  </a:lnTo>
                  <a:close/>
                  <a:moveTo>
                    <a:pt x="1355" y="378"/>
                  </a:moveTo>
                  <a:lnTo>
                    <a:pt x="1361" y="378"/>
                  </a:lnTo>
                  <a:lnTo>
                    <a:pt x="1361" y="380"/>
                  </a:lnTo>
                  <a:lnTo>
                    <a:pt x="1355" y="380"/>
                  </a:lnTo>
                  <a:lnTo>
                    <a:pt x="1355" y="378"/>
                  </a:lnTo>
                  <a:close/>
                  <a:moveTo>
                    <a:pt x="1365" y="378"/>
                  </a:moveTo>
                  <a:lnTo>
                    <a:pt x="1370" y="378"/>
                  </a:lnTo>
                  <a:lnTo>
                    <a:pt x="1370" y="380"/>
                  </a:lnTo>
                  <a:lnTo>
                    <a:pt x="1365" y="380"/>
                  </a:lnTo>
                  <a:lnTo>
                    <a:pt x="1365" y="378"/>
                  </a:lnTo>
                  <a:close/>
                  <a:moveTo>
                    <a:pt x="1375" y="378"/>
                  </a:moveTo>
                  <a:lnTo>
                    <a:pt x="1380" y="378"/>
                  </a:lnTo>
                  <a:lnTo>
                    <a:pt x="1380" y="380"/>
                  </a:lnTo>
                  <a:lnTo>
                    <a:pt x="1375" y="380"/>
                  </a:lnTo>
                  <a:lnTo>
                    <a:pt x="1375" y="378"/>
                  </a:lnTo>
                  <a:close/>
                  <a:moveTo>
                    <a:pt x="1384" y="378"/>
                  </a:moveTo>
                  <a:lnTo>
                    <a:pt x="1390" y="378"/>
                  </a:lnTo>
                  <a:lnTo>
                    <a:pt x="1390" y="380"/>
                  </a:lnTo>
                  <a:lnTo>
                    <a:pt x="1384" y="380"/>
                  </a:lnTo>
                  <a:lnTo>
                    <a:pt x="1384" y="378"/>
                  </a:lnTo>
                  <a:close/>
                  <a:moveTo>
                    <a:pt x="1394" y="378"/>
                  </a:moveTo>
                  <a:lnTo>
                    <a:pt x="1400" y="378"/>
                  </a:lnTo>
                  <a:lnTo>
                    <a:pt x="1400" y="380"/>
                  </a:lnTo>
                  <a:lnTo>
                    <a:pt x="1394" y="380"/>
                  </a:lnTo>
                  <a:lnTo>
                    <a:pt x="1394" y="378"/>
                  </a:lnTo>
                  <a:close/>
                  <a:moveTo>
                    <a:pt x="1404" y="378"/>
                  </a:moveTo>
                  <a:lnTo>
                    <a:pt x="1409" y="378"/>
                  </a:lnTo>
                  <a:lnTo>
                    <a:pt x="1409" y="380"/>
                  </a:lnTo>
                  <a:lnTo>
                    <a:pt x="1404" y="380"/>
                  </a:lnTo>
                  <a:lnTo>
                    <a:pt x="1404" y="378"/>
                  </a:lnTo>
                  <a:close/>
                  <a:moveTo>
                    <a:pt x="1414" y="378"/>
                  </a:moveTo>
                  <a:lnTo>
                    <a:pt x="1419" y="378"/>
                  </a:lnTo>
                  <a:lnTo>
                    <a:pt x="1419" y="380"/>
                  </a:lnTo>
                  <a:lnTo>
                    <a:pt x="1414" y="380"/>
                  </a:lnTo>
                  <a:lnTo>
                    <a:pt x="1414" y="378"/>
                  </a:lnTo>
                  <a:close/>
                  <a:moveTo>
                    <a:pt x="1423" y="378"/>
                  </a:moveTo>
                  <a:lnTo>
                    <a:pt x="1429" y="378"/>
                  </a:lnTo>
                  <a:lnTo>
                    <a:pt x="1429" y="380"/>
                  </a:lnTo>
                  <a:lnTo>
                    <a:pt x="1423" y="380"/>
                  </a:lnTo>
                  <a:lnTo>
                    <a:pt x="1423" y="378"/>
                  </a:lnTo>
                  <a:close/>
                  <a:moveTo>
                    <a:pt x="1433" y="378"/>
                  </a:moveTo>
                  <a:lnTo>
                    <a:pt x="1439" y="378"/>
                  </a:lnTo>
                  <a:lnTo>
                    <a:pt x="1439" y="380"/>
                  </a:lnTo>
                  <a:lnTo>
                    <a:pt x="1433" y="380"/>
                  </a:lnTo>
                  <a:lnTo>
                    <a:pt x="1433" y="378"/>
                  </a:lnTo>
                  <a:close/>
                  <a:moveTo>
                    <a:pt x="1443" y="378"/>
                  </a:moveTo>
                  <a:lnTo>
                    <a:pt x="1448" y="378"/>
                  </a:lnTo>
                  <a:lnTo>
                    <a:pt x="1448" y="380"/>
                  </a:lnTo>
                  <a:lnTo>
                    <a:pt x="1443" y="380"/>
                  </a:lnTo>
                  <a:lnTo>
                    <a:pt x="1443" y="378"/>
                  </a:lnTo>
                  <a:close/>
                  <a:moveTo>
                    <a:pt x="1453" y="378"/>
                  </a:moveTo>
                  <a:lnTo>
                    <a:pt x="1458" y="378"/>
                  </a:lnTo>
                  <a:lnTo>
                    <a:pt x="1458" y="380"/>
                  </a:lnTo>
                  <a:lnTo>
                    <a:pt x="1453" y="380"/>
                  </a:lnTo>
                  <a:lnTo>
                    <a:pt x="1453" y="378"/>
                  </a:lnTo>
                  <a:close/>
                  <a:moveTo>
                    <a:pt x="1462" y="378"/>
                  </a:moveTo>
                  <a:lnTo>
                    <a:pt x="1468" y="378"/>
                  </a:lnTo>
                  <a:lnTo>
                    <a:pt x="1468" y="380"/>
                  </a:lnTo>
                  <a:lnTo>
                    <a:pt x="1462" y="380"/>
                  </a:lnTo>
                  <a:lnTo>
                    <a:pt x="1462" y="378"/>
                  </a:lnTo>
                  <a:close/>
                  <a:moveTo>
                    <a:pt x="1472" y="378"/>
                  </a:moveTo>
                  <a:lnTo>
                    <a:pt x="1478" y="378"/>
                  </a:lnTo>
                  <a:lnTo>
                    <a:pt x="1478" y="380"/>
                  </a:lnTo>
                  <a:lnTo>
                    <a:pt x="1472" y="380"/>
                  </a:lnTo>
                  <a:lnTo>
                    <a:pt x="1472" y="378"/>
                  </a:lnTo>
                  <a:close/>
                  <a:moveTo>
                    <a:pt x="1482" y="378"/>
                  </a:moveTo>
                  <a:lnTo>
                    <a:pt x="1487" y="378"/>
                  </a:lnTo>
                  <a:lnTo>
                    <a:pt x="1487" y="380"/>
                  </a:lnTo>
                  <a:lnTo>
                    <a:pt x="1482" y="380"/>
                  </a:lnTo>
                  <a:lnTo>
                    <a:pt x="1482" y="378"/>
                  </a:lnTo>
                  <a:close/>
                  <a:moveTo>
                    <a:pt x="1492" y="378"/>
                  </a:moveTo>
                  <a:lnTo>
                    <a:pt x="1497" y="378"/>
                  </a:lnTo>
                  <a:lnTo>
                    <a:pt x="1497" y="380"/>
                  </a:lnTo>
                  <a:lnTo>
                    <a:pt x="1492" y="380"/>
                  </a:lnTo>
                  <a:lnTo>
                    <a:pt x="1492" y="378"/>
                  </a:lnTo>
                  <a:close/>
                  <a:moveTo>
                    <a:pt x="1501" y="378"/>
                  </a:moveTo>
                  <a:lnTo>
                    <a:pt x="1507" y="378"/>
                  </a:lnTo>
                  <a:lnTo>
                    <a:pt x="1507" y="380"/>
                  </a:lnTo>
                  <a:lnTo>
                    <a:pt x="1501" y="380"/>
                  </a:lnTo>
                  <a:lnTo>
                    <a:pt x="1501" y="378"/>
                  </a:lnTo>
                  <a:close/>
                  <a:moveTo>
                    <a:pt x="1511" y="378"/>
                  </a:moveTo>
                  <a:lnTo>
                    <a:pt x="1517" y="378"/>
                  </a:lnTo>
                  <a:lnTo>
                    <a:pt x="1517" y="380"/>
                  </a:lnTo>
                  <a:lnTo>
                    <a:pt x="1511" y="380"/>
                  </a:lnTo>
                  <a:lnTo>
                    <a:pt x="1511" y="378"/>
                  </a:lnTo>
                  <a:close/>
                  <a:moveTo>
                    <a:pt x="1521" y="378"/>
                  </a:moveTo>
                  <a:lnTo>
                    <a:pt x="1526" y="378"/>
                  </a:lnTo>
                  <a:lnTo>
                    <a:pt x="1526" y="380"/>
                  </a:lnTo>
                  <a:lnTo>
                    <a:pt x="1521" y="380"/>
                  </a:lnTo>
                  <a:lnTo>
                    <a:pt x="1521" y="378"/>
                  </a:lnTo>
                  <a:close/>
                  <a:moveTo>
                    <a:pt x="1531" y="378"/>
                  </a:moveTo>
                  <a:lnTo>
                    <a:pt x="1536" y="378"/>
                  </a:lnTo>
                  <a:lnTo>
                    <a:pt x="1536" y="380"/>
                  </a:lnTo>
                  <a:lnTo>
                    <a:pt x="1531" y="380"/>
                  </a:lnTo>
                  <a:lnTo>
                    <a:pt x="1531" y="378"/>
                  </a:lnTo>
                  <a:close/>
                  <a:moveTo>
                    <a:pt x="1540" y="378"/>
                  </a:moveTo>
                  <a:lnTo>
                    <a:pt x="1546" y="378"/>
                  </a:lnTo>
                  <a:lnTo>
                    <a:pt x="1546" y="380"/>
                  </a:lnTo>
                  <a:lnTo>
                    <a:pt x="1540" y="380"/>
                  </a:lnTo>
                  <a:lnTo>
                    <a:pt x="1540" y="378"/>
                  </a:lnTo>
                  <a:close/>
                  <a:moveTo>
                    <a:pt x="1550" y="378"/>
                  </a:moveTo>
                  <a:lnTo>
                    <a:pt x="1556" y="378"/>
                  </a:lnTo>
                  <a:lnTo>
                    <a:pt x="1556" y="380"/>
                  </a:lnTo>
                  <a:lnTo>
                    <a:pt x="1550" y="380"/>
                  </a:lnTo>
                  <a:lnTo>
                    <a:pt x="1550" y="378"/>
                  </a:lnTo>
                  <a:close/>
                  <a:moveTo>
                    <a:pt x="1560" y="378"/>
                  </a:moveTo>
                  <a:lnTo>
                    <a:pt x="1565" y="378"/>
                  </a:lnTo>
                  <a:lnTo>
                    <a:pt x="1565" y="380"/>
                  </a:lnTo>
                  <a:lnTo>
                    <a:pt x="1560" y="380"/>
                  </a:lnTo>
                  <a:lnTo>
                    <a:pt x="1560" y="378"/>
                  </a:lnTo>
                  <a:close/>
                  <a:moveTo>
                    <a:pt x="1570" y="378"/>
                  </a:moveTo>
                  <a:lnTo>
                    <a:pt x="1575" y="378"/>
                  </a:lnTo>
                  <a:lnTo>
                    <a:pt x="1575" y="380"/>
                  </a:lnTo>
                  <a:lnTo>
                    <a:pt x="1570" y="380"/>
                  </a:lnTo>
                  <a:lnTo>
                    <a:pt x="1570" y="378"/>
                  </a:lnTo>
                  <a:close/>
                  <a:moveTo>
                    <a:pt x="1579" y="378"/>
                  </a:moveTo>
                  <a:lnTo>
                    <a:pt x="1585" y="378"/>
                  </a:lnTo>
                  <a:lnTo>
                    <a:pt x="1585" y="380"/>
                  </a:lnTo>
                  <a:lnTo>
                    <a:pt x="1579" y="380"/>
                  </a:lnTo>
                  <a:lnTo>
                    <a:pt x="1579" y="378"/>
                  </a:lnTo>
                  <a:close/>
                  <a:moveTo>
                    <a:pt x="1589" y="378"/>
                  </a:moveTo>
                  <a:lnTo>
                    <a:pt x="1595" y="378"/>
                  </a:lnTo>
                  <a:lnTo>
                    <a:pt x="1595" y="380"/>
                  </a:lnTo>
                  <a:lnTo>
                    <a:pt x="1589" y="380"/>
                  </a:lnTo>
                  <a:lnTo>
                    <a:pt x="1589" y="378"/>
                  </a:lnTo>
                  <a:close/>
                  <a:moveTo>
                    <a:pt x="1599" y="378"/>
                  </a:moveTo>
                  <a:lnTo>
                    <a:pt x="1604" y="378"/>
                  </a:lnTo>
                  <a:lnTo>
                    <a:pt x="1604" y="380"/>
                  </a:lnTo>
                  <a:lnTo>
                    <a:pt x="1599" y="380"/>
                  </a:lnTo>
                  <a:lnTo>
                    <a:pt x="1599" y="378"/>
                  </a:lnTo>
                  <a:close/>
                  <a:moveTo>
                    <a:pt x="1609" y="378"/>
                  </a:moveTo>
                  <a:lnTo>
                    <a:pt x="1614" y="378"/>
                  </a:lnTo>
                  <a:lnTo>
                    <a:pt x="1614" y="380"/>
                  </a:lnTo>
                  <a:lnTo>
                    <a:pt x="1609" y="380"/>
                  </a:lnTo>
                  <a:lnTo>
                    <a:pt x="1609" y="378"/>
                  </a:lnTo>
                  <a:close/>
                  <a:moveTo>
                    <a:pt x="1618" y="378"/>
                  </a:moveTo>
                  <a:lnTo>
                    <a:pt x="1624" y="378"/>
                  </a:lnTo>
                  <a:lnTo>
                    <a:pt x="1624" y="380"/>
                  </a:lnTo>
                  <a:lnTo>
                    <a:pt x="1618" y="380"/>
                  </a:lnTo>
                  <a:lnTo>
                    <a:pt x="1618" y="378"/>
                  </a:lnTo>
                  <a:close/>
                  <a:moveTo>
                    <a:pt x="1628" y="378"/>
                  </a:moveTo>
                  <a:lnTo>
                    <a:pt x="1634" y="378"/>
                  </a:lnTo>
                  <a:lnTo>
                    <a:pt x="1634" y="380"/>
                  </a:lnTo>
                  <a:lnTo>
                    <a:pt x="1628" y="380"/>
                  </a:lnTo>
                  <a:lnTo>
                    <a:pt x="1628" y="378"/>
                  </a:lnTo>
                  <a:close/>
                  <a:moveTo>
                    <a:pt x="1638" y="378"/>
                  </a:moveTo>
                  <a:lnTo>
                    <a:pt x="1643" y="378"/>
                  </a:lnTo>
                  <a:lnTo>
                    <a:pt x="1643" y="380"/>
                  </a:lnTo>
                  <a:lnTo>
                    <a:pt x="1638" y="380"/>
                  </a:lnTo>
                  <a:lnTo>
                    <a:pt x="1638" y="378"/>
                  </a:lnTo>
                  <a:close/>
                  <a:moveTo>
                    <a:pt x="1647" y="378"/>
                  </a:moveTo>
                  <a:lnTo>
                    <a:pt x="1653" y="378"/>
                  </a:lnTo>
                  <a:lnTo>
                    <a:pt x="1653" y="380"/>
                  </a:lnTo>
                  <a:lnTo>
                    <a:pt x="1647" y="380"/>
                  </a:lnTo>
                  <a:lnTo>
                    <a:pt x="1647" y="378"/>
                  </a:lnTo>
                  <a:close/>
                  <a:moveTo>
                    <a:pt x="1657" y="378"/>
                  </a:moveTo>
                  <a:lnTo>
                    <a:pt x="1663" y="378"/>
                  </a:lnTo>
                  <a:lnTo>
                    <a:pt x="1663" y="380"/>
                  </a:lnTo>
                  <a:lnTo>
                    <a:pt x="1657" y="380"/>
                  </a:lnTo>
                  <a:lnTo>
                    <a:pt x="1657" y="378"/>
                  </a:lnTo>
                  <a:close/>
                  <a:moveTo>
                    <a:pt x="1667" y="378"/>
                  </a:moveTo>
                  <a:lnTo>
                    <a:pt x="1673" y="378"/>
                  </a:lnTo>
                  <a:lnTo>
                    <a:pt x="1673" y="380"/>
                  </a:lnTo>
                  <a:lnTo>
                    <a:pt x="1667" y="380"/>
                  </a:lnTo>
                  <a:lnTo>
                    <a:pt x="1667" y="378"/>
                  </a:lnTo>
                  <a:close/>
                  <a:moveTo>
                    <a:pt x="1677" y="378"/>
                  </a:moveTo>
                  <a:lnTo>
                    <a:pt x="1682" y="378"/>
                  </a:lnTo>
                  <a:lnTo>
                    <a:pt x="1682" y="380"/>
                  </a:lnTo>
                  <a:lnTo>
                    <a:pt x="1677" y="380"/>
                  </a:lnTo>
                  <a:lnTo>
                    <a:pt x="1677" y="378"/>
                  </a:lnTo>
                  <a:close/>
                  <a:moveTo>
                    <a:pt x="1686" y="378"/>
                  </a:moveTo>
                  <a:lnTo>
                    <a:pt x="1692" y="378"/>
                  </a:lnTo>
                  <a:lnTo>
                    <a:pt x="1692" y="380"/>
                  </a:lnTo>
                  <a:lnTo>
                    <a:pt x="1686" y="380"/>
                  </a:lnTo>
                  <a:lnTo>
                    <a:pt x="1686" y="378"/>
                  </a:lnTo>
                  <a:close/>
                  <a:moveTo>
                    <a:pt x="1696" y="378"/>
                  </a:moveTo>
                  <a:lnTo>
                    <a:pt x="1702" y="378"/>
                  </a:lnTo>
                  <a:lnTo>
                    <a:pt x="1702" y="380"/>
                  </a:lnTo>
                  <a:lnTo>
                    <a:pt x="1696" y="380"/>
                  </a:lnTo>
                  <a:lnTo>
                    <a:pt x="1696" y="378"/>
                  </a:lnTo>
                  <a:close/>
                  <a:moveTo>
                    <a:pt x="1706" y="378"/>
                  </a:moveTo>
                  <a:lnTo>
                    <a:pt x="1712" y="378"/>
                  </a:lnTo>
                  <a:lnTo>
                    <a:pt x="1712" y="380"/>
                  </a:lnTo>
                  <a:lnTo>
                    <a:pt x="1706" y="380"/>
                  </a:lnTo>
                  <a:lnTo>
                    <a:pt x="1706" y="378"/>
                  </a:lnTo>
                  <a:close/>
                  <a:moveTo>
                    <a:pt x="1716" y="378"/>
                  </a:moveTo>
                  <a:lnTo>
                    <a:pt x="1721" y="378"/>
                  </a:lnTo>
                  <a:lnTo>
                    <a:pt x="1721" y="380"/>
                  </a:lnTo>
                  <a:lnTo>
                    <a:pt x="1716" y="380"/>
                  </a:lnTo>
                  <a:lnTo>
                    <a:pt x="1716" y="378"/>
                  </a:lnTo>
                  <a:close/>
                  <a:moveTo>
                    <a:pt x="1725" y="378"/>
                  </a:moveTo>
                  <a:lnTo>
                    <a:pt x="1731" y="378"/>
                  </a:lnTo>
                  <a:lnTo>
                    <a:pt x="1731" y="380"/>
                  </a:lnTo>
                  <a:lnTo>
                    <a:pt x="1725" y="380"/>
                  </a:lnTo>
                  <a:lnTo>
                    <a:pt x="1725" y="378"/>
                  </a:lnTo>
                  <a:close/>
                  <a:moveTo>
                    <a:pt x="1735" y="378"/>
                  </a:moveTo>
                  <a:lnTo>
                    <a:pt x="1741" y="378"/>
                  </a:lnTo>
                  <a:lnTo>
                    <a:pt x="1741" y="380"/>
                  </a:lnTo>
                  <a:lnTo>
                    <a:pt x="1735" y="380"/>
                  </a:lnTo>
                  <a:lnTo>
                    <a:pt x="1735" y="378"/>
                  </a:lnTo>
                  <a:close/>
                  <a:moveTo>
                    <a:pt x="1745" y="378"/>
                  </a:moveTo>
                  <a:lnTo>
                    <a:pt x="1751" y="378"/>
                  </a:lnTo>
                  <a:lnTo>
                    <a:pt x="1751" y="380"/>
                  </a:lnTo>
                  <a:lnTo>
                    <a:pt x="1745" y="380"/>
                  </a:lnTo>
                  <a:lnTo>
                    <a:pt x="1745" y="378"/>
                  </a:lnTo>
                  <a:close/>
                  <a:moveTo>
                    <a:pt x="1755" y="378"/>
                  </a:moveTo>
                  <a:lnTo>
                    <a:pt x="1760" y="378"/>
                  </a:lnTo>
                  <a:lnTo>
                    <a:pt x="1760" y="380"/>
                  </a:lnTo>
                  <a:lnTo>
                    <a:pt x="1755" y="380"/>
                  </a:lnTo>
                  <a:lnTo>
                    <a:pt x="1755" y="378"/>
                  </a:lnTo>
                  <a:close/>
                  <a:moveTo>
                    <a:pt x="1764" y="378"/>
                  </a:moveTo>
                  <a:lnTo>
                    <a:pt x="1770" y="378"/>
                  </a:lnTo>
                  <a:lnTo>
                    <a:pt x="1770" y="380"/>
                  </a:lnTo>
                  <a:lnTo>
                    <a:pt x="1764" y="380"/>
                  </a:lnTo>
                  <a:lnTo>
                    <a:pt x="1764" y="378"/>
                  </a:lnTo>
                  <a:close/>
                  <a:moveTo>
                    <a:pt x="1774" y="378"/>
                  </a:moveTo>
                  <a:lnTo>
                    <a:pt x="1780" y="378"/>
                  </a:lnTo>
                  <a:lnTo>
                    <a:pt x="1780" y="380"/>
                  </a:lnTo>
                  <a:lnTo>
                    <a:pt x="1774" y="380"/>
                  </a:lnTo>
                  <a:lnTo>
                    <a:pt x="1774" y="378"/>
                  </a:lnTo>
                  <a:close/>
                  <a:moveTo>
                    <a:pt x="1784" y="378"/>
                  </a:moveTo>
                  <a:lnTo>
                    <a:pt x="1790" y="378"/>
                  </a:lnTo>
                  <a:lnTo>
                    <a:pt x="1790" y="380"/>
                  </a:lnTo>
                  <a:lnTo>
                    <a:pt x="1784" y="380"/>
                  </a:lnTo>
                  <a:lnTo>
                    <a:pt x="1784" y="378"/>
                  </a:lnTo>
                  <a:close/>
                  <a:moveTo>
                    <a:pt x="1794" y="378"/>
                  </a:moveTo>
                  <a:lnTo>
                    <a:pt x="1799" y="378"/>
                  </a:lnTo>
                  <a:lnTo>
                    <a:pt x="1799" y="380"/>
                  </a:lnTo>
                  <a:lnTo>
                    <a:pt x="1794" y="380"/>
                  </a:lnTo>
                  <a:lnTo>
                    <a:pt x="1794" y="378"/>
                  </a:lnTo>
                  <a:close/>
                  <a:moveTo>
                    <a:pt x="1803" y="378"/>
                  </a:moveTo>
                  <a:lnTo>
                    <a:pt x="1809" y="378"/>
                  </a:lnTo>
                  <a:lnTo>
                    <a:pt x="1809" y="380"/>
                  </a:lnTo>
                  <a:lnTo>
                    <a:pt x="1803" y="380"/>
                  </a:lnTo>
                  <a:lnTo>
                    <a:pt x="1803" y="378"/>
                  </a:lnTo>
                  <a:close/>
                  <a:moveTo>
                    <a:pt x="1813" y="378"/>
                  </a:moveTo>
                  <a:lnTo>
                    <a:pt x="1819" y="378"/>
                  </a:lnTo>
                  <a:lnTo>
                    <a:pt x="1819" y="380"/>
                  </a:lnTo>
                  <a:lnTo>
                    <a:pt x="1813" y="380"/>
                  </a:lnTo>
                  <a:lnTo>
                    <a:pt x="1813" y="378"/>
                  </a:lnTo>
                  <a:close/>
                  <a:moveTo>
                    <a:pt x="1823" y="378"/>
                  </a:moveTo>
                  <a:lnTo>
                    <a:pt x="1829" y="378"/>
                  </a:lnTo>
                  <a:lnTo>
                    <a:pt x="1829" y="380"/>
                  </a:lnTo>
                  <a:lnTo>
                    <a:pt x="1823" y="380"/>
                  </a:lnTo>
                  <a:lnTo>
                    <a:pt x="1823" y="378"/>
                  </a:lnTo>
                  <a:close/>
                  <a:moveTo>
                    <a:pt x="1833" y="378"/>
                  </a:moveTo>
                  <a:lnTo>
                    <a:pt x="1838" y="378"/>
                  </a:lnTo>
                  <a:lnTo>
                    <a:pt x="1838" y="380"/>
                  </a:lnTo>
                  <a:lnTo>
                    <a:pt x="1833" y="380"/>
                  </a:lnTo>
                  <a:lnTo>
                    <a:pt x="1833" y="378"/>
                  </a:lnTo>
                  <a:close/>
                  <a:moveTo>
                    <a:pt x="1842" y="378"/>
                  </a:moveTo>
                  <a:lnTo>
                    <a:pt x="1848" y="378"/>
                  </a:lnTo>
                  <a:lnTo>
                    <a:pt x="1848" y="380"/>
                  </a:lnTo>
                  <a:lnTo>
                    <a:pt x="1842" y="380"/>
                  </a:lnTo>
                  <a:lnTo>
                    <a:pt x="1842" y="378"/>
                  </a:lnTo>
                  <a:close/>
                  <a:moveTo>
                    <a:pt x="1852" y="378"/>
                  </a:moveTo>
                  <a:lnTo>
                    <a:pt x="1858" y="378"/>
                  </a:lnTo>
                  <a:lnTo>
                    <a:pt x="1858" y="380"/>
                  </a:lnTo>
                  <a:lnTo>
                    <a:pt x="1852" y="380"/>
                  </a:lnTo>
                  <a:lnTo>
                    <a:pt x="1852" y="378"/>
                  </a:lnTo>
                  <a:close/>
                  <a:moveTo>
                    <a:pt x="1862" y="378"/>
                  </a:moveTo>
                  <a:lnTo>
                    <a:pt x="1868" y="378"/>
                  </a:lnTo>
                  <a:lnTo>
                    <a:pt x="1868" y="380"/>
                  </a:lnTo>
                  <a:lnTo>
                    <a:pt x="1862" y="380"/>
                  </a:lnTo>
                  <a:lnTo>
                    <a:pt x="1862" y="378"/>
                  </a:lnTo>
                  <a:close/>
                  <a:moveTo>
                    <a:pt x="1872" y="378"/>
                  </a:moveTo>
                  <a:lnTo>
                    <a:pt x="1877" y="378"/>
                  </a:lnTo>
                  <a:lnTo>
                    <a:pt x="1877" y="380"/>
                  </a:lnTo>
                  <a:lnTo>
                    <a:pt x="1872" y="380"/>
                  </a:lnTo>
                  <a:lnTo>
                    <a:pt x="1872" y="378"/>
                  </a:lnTo>
                  <a:close/>
                  <a:moveTo>
                    <a:pt x="1881" y="378"/>
                  </a:moveTo>
                  <a:lnTo>
                    <a:pt x="1887" y="378"/>
                  </a:lnTo>
                  <a:lnTo>
                    <a:pt x="1887" y="380"/>
                  </a:lnTo>
                  <a:lnTo>
                    <a:pt x="1881" y="380"/>
                  </a:lnTo>
                  <a:lnTo>
                    <a:pt x="1881" y="378"/>
                  </a:lnTo>
                  <a:close/>
                  <a:moveTo>
                    <a:pt x="1891" y="378"/>
                  </a:moveTo>
                  <a:lnTo>
                    <a:pt x="1897" y="378"/>
                  </a:lnTo>
                  <a:lnTo>
                    <a:pt x="1897" y="380"/>
                  </a:lnTo>
                  <a:lnTo>
                    <a:pt x="1891" y="380"/>
                  </a:lnTo>
                  <a:lnTo>
                    <a:pt x="1891" y="378"/>
                  </a:lnTo>
                  <a:close/>
                  <a:moveTo>
                    <a:pt x="1901" y="378"/>
                  </a:moveTo>
                  <a:lnTo>
                    <a:pt x="1906" y="378"/>
                  </a:lnTo>
                  <a:lnTo>
                    <a:pt x="1906" y="380"/>
                  </a:lnTo>
                  <a:lnTo>
                    <a:pt x="1901" y="380"/>
                  </a:lnTo>
                  <a:lnTo>
                    <a:pt x="1901" y="378"/>
                  </a:lnTo>
                  <a:close/>
                  <a:moveTo>
                    <a:pt x="1911" y="378"/>
                  </a:moveTo>
                  <a:lnTo>
                    <a:pt x="1916" y="378"/>
                  </a:lnTo>
                  <a:lnTo>
                    <a:pt x="1916" y="380"/>
                  </a:lnTo>
                  <a:lnTo>
                    <a:pt x="1911" y="380"/>
                  </a:lnTo>
                  <a:lnTo>
                    <a:pt x="1911" y="378"/>
                  </a:lnTo>
                  <a:close/>
                  <a:moveTo>
                    <a:pt x="1920" y="378"/>
                  </a:moveTo>
                  <a:lnTo>
                    <a:pt x="1926" y="378"/>
                  </a:lnTo>
                  <a:lnTo>
                    <a:pt x="1926" y="380"/>
                  </a:lnTo>
                  <a:lnTo>
                    <a:pt x="1920" y="380"/>
                  </a:lnTo>
                  <a:lnTo>
                    <a:pt x="1920" y="378"/>
                  </a:lnTo>
                  <a:close/>
                  <a:moveTo>
                    <a:pt x="1930" y="378"/>
                  </a:moveTo>
                  <a:lnTo>
                    <a:pt x="1936" y="378"/>
                  </a:lnTo>
                  <a:lnTo>
                    <a:pt x="1936" y="380"/>
                  </a:lnTo>
                  <a:lnTo>
                    <a:pt x="1930" y="380"/>
                  </a:lnTo>
                  <a:lnTo>
                    <a:pt x="1930" y="378"/>
                  </a:lnTo>
                  <a:close/>
                  <a:moveTo>
                    <a:pt x="1940" y="378"/>
                  </a:moveTo>
                  <a:lnTo>
                    <a:pt x="1945" y="378"/>
                  </a:lnTo>
                  <a:lnTo>
                    <a:pt x="1945" y="380"/>
                  </a:lnTo>
                  <a:lnTo>
                    <a:pt x="1940" y="380"/>
                  </a:lnTo>
                  <a:lnTo>
                    <a:pt x="1940" y="378"/>
                  </a:lnTo>
                  <a:close/>
                  <a:moveTo>
                    <a:pt x="1950" y="378"/>
                  </a:moveTo>
                  <a:lnTo>
                    <a:pt x="1955" y="378"/>
                  </a:lnTo>
                  <a:lnTo>
                    <a:pt x="1955" y="380"/>
                  </a:lnTo>
                  <a:lnTo>
                    <a:pt x="1950" y="380"/>
                  </a:lnTo>
                  <a:lnTo>
                    <a:pt x="1950" y="378"/>
                  </a:lnTo>
                  <a:close/>
                  <a:moveTo>
                    <a:pt x="1959" y="378"/>
                  </a:moveTo>
                  <a:lnTo>
                    <a:pt x="1965" y="378"/>
                  </a:lnTo>
                  <a:lnTo>
                    <a:pt x="1965" y="380"/>
                  </a:lnTo>
                  <a:lnTo>
                    <a:pt x="1959" y="380"/>
                  </a:lnTo>
                  <a:lnTo>
                    <a:pt x="1959" y="378"/>
                  </a:lnTo>
                  <a:close/>
                  <a:moveTo>
                    <a:pt x="1969" y="378"/>
                  </a:moveTo>
                  <a:lnTo>
                    <a:pt x="1975" y="378"/>
                  </a:lnTo>
                  <a:lnTo>
                    <a:pt x="1975" y="380"/>
                  </a:lnTo>
                  <a:lnTo>
                    <a:pt x="1969" y="380"/>
                  </a:lnTo>
                  <a:lnTo>
                    <a:pt x="1969" y="378"/>
                  </a:lnTo>
                  <a:close/>
                  <a:moveTo>
                    <a:pt x="1979" y="378"/>
                  </a:moveTo>
                  <a:lnTo>
                    <a:pt x="1984" y="378"/>
                  </a:lnTo>
                  <a:lnTo>
                    <a:pt x="1984" y="380"/>
                  </a:lnTo>
                  <a:lnTo>
                    <a:pt x="1979" y="380"/>
                  </a:lnTo>
                  <a:lnTo>
                    <a:pt x="1979" y="378"/>
                  </a:lnTo>
                  <a:close/>
                  <a:moveTo>
                    <a:pt x="1989" y="378"/>
                  </a:moveTo>
                  <a:lnTo>
                    <a:pt x="1994" y="378"/>
                  </a:lnTo>
                  <a:lnTo>
                    <a:pt x="1994" y="380"/>
                  </a:lnTo>
                  <a:lnTo>
                    <a:pt x="1989" y="380"/>
                  </a:lnTo>
                  <a:lnTo>
                    <a:pt x="1989" y="378"/>
                  </a:lnTo>
                  <a:close/>
                  <a:moveTo>
                    <a:pt x="1998" y="378"/>
                  </a:moveTo>
                  <a:lnTo>
                    <a:pt x="2004" y="378"/>
                  </a:lnTo>
                  <a:lnTo>
                    <a:pt x="2004" y="380"/>
                  </a:lnTo>
                  <a:lnTo>
                    <a:pt x="1998" y="380"/>
                  </a:lnTo>
                  <a:lnTo>
                    <a:pt x="1998" y="378"/>
                  </a:lnTo>
                  <a:close/>
                  <a:moveTo>
                    <a:pt x="2008" y="378"/>
                  </a:moveTo>
                  <a:lnTo>
                    <a:pt x="2014" y="378"/>
                  </a:lnTo>
                  <a:lnTo>
                    <a:pt x="2014" y="380"/>
                  </a:lnTo>
                  <a:lnTo>
                    <a:pt x="2008" y="380"/>
                  </a:lnTo>
                  <a:lnTo>
                    <a:pt x="2008" y="378"/>
                  </a:lnTo>
                  <a:close/>
                  <a:moveTo>
                    <a:pt x="2018" y="378"/>
                  </a:moveTo>
                  <a:lnTo>
                    <a:pt x="2023" y="378"/>
                  </a:lnTo>
                  <a:lnTo>
                    <a:pt x="2023" y="380"/>
                  </a:lnTo>
                  <a:lnTo>
                    <a:pt x="2018" y="380"/>
                  </a:lnTo>
                  <a:lnTo>
                    <a:pt x="2018" y="378"/>
                  </a:lnTo>
                  <a:close/>
                  <a:moveTo>
                    <a:pt x="2028" y="378"/>
                  </a:moveTo>
                  <a:lnTo>
                    <a:pt x="2033" y="378"/>
                  </a:lnTo>
                  <a:lnTo>
                    <a:pt x="2033" y="380"/>
                  </a:lnTo>
                  <a:lnTo>
                    <a:pt x="2028" y="380"/>
                  </a:lnTo>
                  <a:lnTo>
                    <a:pt x="2028" y="378"/>
                  </a:lnTo>
                  <a:close/>
                  <a:moveTo>
                    <a:pt x="2037" y="378"/>
                  </a:moveTo>
                  <a:lnTo>
                    <a:pt x="2043" y="378"/>
                  </a:lnTo>
                  <a:lnTo>
                    <a:pt x="2043" y="380"/>
                  </a:lnTo>
                  <a:lnTo>
                    <a:pt x="2037" y="380"/>
                  </a:lnTo>
                  <a:lnTo>
                    <a:pt x="2037" y="378"/>
                  </a:lnTo>
                  <a:close/>
                  <a:moveTo>
                    <a:pt x="2047" y="378"/>
                  </a:moveTo>
                  <a:lnTo>
                    <a:pt x="2053" y="378"/>
                  </a:lnTo>
                  <a:lnTo>
                    <a:pt x="2053" y="380"/>
                  </a:lnTo>
                  <a:lnTo>
                    <a:pt x="2047" y="380"/>
                  </a:lnTo>
                  <a:lnTo>
                    <a:pt x="2047" y="378"/>
                  </a:lnTo>
                  <a:close/>
                  <a:moveTo>
                    <a:pt x="2057" y="378"/>
                  </a:moveTo>
                  <a:lnTo>
                    <a:pt x="2062" y="378"/>
                  </a:lnTo>
                  <a:lnTo>
                    <a:pt x="2062" y="380"/>
                  </a:lnTo>
                  <a:lnTo>
                    <a:pt x="2057" y="380"/>
                  </a:lnTo>
                  <a:lnTo>
                    <a:pt x="2057" y="378"/>
                  </a:lnTo>
                  <a:close/>
                  <a:moveTo>
                    <a:pt x="2067" y="378"/>
                  </a:moveTo>
                  <a:lnTo>
                    <a:pt x="2072" y="378"/>
                  </a:lnTo>
                  <a:lnTo>
                    <a:pt x="2072" y="380"/>
                  </a:lnTo>
                  <a:lnTo>
                    <a:pt x="2067" y="380"/>
                  </a:lnTo>
                  <a:lnTo>
                    <a:pt x="2067" y="378"/>
                  </a:lnTo>
                  <a:close/>
                  <a:moveTo>
                    <a:pt x="2076" y="378"/>
                  </a:moveTo>
                  <a:lnTo>
                    <a:pt x="2082" y="378"/>
                  </a:lnTo>
                  <a:lnTo>
                    <a:pt x="2082" y="380"/>
                  </a:lnTo>
                  <a:lnTo>
                    <a:pt x="2076" y="380"/>
                  </a:lnTo>
                  <a:lnTo>
                    <a:pt x="2076" y="378"/>
                  </a:lnTo>
                  <a:close/>
                  <a:moveTo>
                    <a:pt x="2086" y="378"/>
                  </a:moveTo>
                  <a:lnTo>
                    <a:pt x="2092" y="378"/>
                  </a:lnTo>
                  <a:lnTo>
                    <a:pt x="2092" y="380"/>
                  </a:lnTo>
                  <a:lnTo>
                    <a:pt x="2086" y="380"/>
                  </a:lnTo>
                  <a:lnTo>
                    <a:pt x="2086" y="378"/>
                  </a:lnTo>
                  <a:close/>
                  <a:moveTo>
                    <a:pt x="2096" y="378"/>
                  </a:moveTo>
                  <a:lnTo>
                    <a:pt x="2101" y="378"/>
                  </a:lnTo>
                  <a:lnTo>
                    <a:pt x="2101" y="380"/>
                  </a:lnTo>
                  <a:lnTo>
                    <a:pt x="2096" y="380"/>
                  </a:lnTo>
                  <a:lnTo>
                    <a:pt x="2096" y="378"/>
                  </a:lnTo>
                  <a:close/>
                  <a:moveTo>
                    <a:pt x="2106" y="378"/>
                  </a:moveTo>
                  <a:lnTo>
                    <a:pt x="2111" y="378"/>
                  </a:lnTo>
                  <a:lnTo>
                    <a:pt x="2111" y="380"/>
                  </a:lnTo>
                  <a:lnTo>
                    <a:pt x="2106" y="380"/>
                  </a:lnTo>
                  <a:lnTo>
                    <a:pt x="2106" y="378"/>
                  </a:lnTo>
                  <a:close/>
                  <a:moveTo>
                    <a:pt x="2115" y="378"/>
                  </a:moveTo>
                  <a:lnTo>
                    <a:pt x="2121" y="378"/>
                  </a:lnTo>
                  <a:lnTo>
                    <a:pt x="2121" y="380"/>
                  </a:lnTo>
                  <a:lnTo>
                    <a:pt x="2115" y="380"/>
                  </a:lnTo>
                  <a:lnTo>
                    <a:pt x="2115" y="378"/>
                  </a:lnTo>
                  <a:close/>
                  <a:moveTo>
                    <a:pt x="2125" y="378"/>
                  </a:moveTo>
                  <a:lnTo>
                    <a:pt x="2131" y="378"/>
                  </a:lnTo>
                  <a:lnTo>
                    <a:pt x="2131" y="380"/>
                  </a:lnTo>
                  <a:lnTo>
                    <a:pt x="2125" y="380"/>
                  </a:lnTo>
                  <a:lnTo>
                    <a:pt x="2125" y="378"/>
                  </a:lnTo>
                  <a:close/>
                  <a:moveTo>
                    <a:pt x="2135" y="378"/>
                  </a:moveTo>
                  <a:lnTo>
                    <a:pt x="2140" y="378"/>
                  </a:lnTo>
                  <a:lnTo>
                    <a:pt x="2140" y="380"/>
                  </a:lnTo>
                  <a:lnTo>
                    <a:pt x="2135" y="380"/>
                  </a:lnTo>
                  <a:lnTo>
                    <a:pt x="2135" y="378"/>
                  </a:lnTo>
                  <a:close/>
                  <a:moveTo>
                    <a:pt x="2145" y="378"/>
                  </a:moveTo>
                  <a:lnTo>
                    <a:pt x="2150" y="378"/>
                  </a:lnTo>
                  <a:lnTo>
                    <a:pt x="2150" y="380"/>
                  </a:lnTo>
                  <a:lnTo>
                    <a:pt x="2145" y="380"/>
                  </a:lnTo>
                  <a:lnTo>
                    <a:pt x="2145" y="378"/>
                  </a:lnTo>
                  <a:close/>
                  <a:moveTo>
                    <a:pt x="2154" y="378"/>
                  </a:moveTo>
                  <a:lnTo>
                    <a:pt x="2160" y="378"/>
                  </a:lnTo>
                  <a:lnTo>
                    <a:pt x="2160" y="380"/>
                  </a:lnTo>
                  <a:lnTo>
                    <a:pt x="2154" y="380"/>
                  </a:lnTo>
                  <a:lnTo>
                    <a:pt x="2154" y="378"/>
                  </a:lnTo>
                  <a:close/>
                  <a:moveTo>
                    <a:pt x="2164" y="378"/>
                  </a:moveTo>
                  <a:lnTo>
                    <a:pt x="2170" y="378"/>
                  </a:lnTo>
                  <a:lnTo>
                    <a:pt x="2170" y="380"/>
                  </a:lnTo>
                  <a:lnTo>
                    <a:pt x="2164" y="380"/>
                  </a:lnTo>
                  <a:lnTo>
                    <a:pt x="2164" y="378"/>
                  </a:lnTo>
                  <a:close/>
                  <a:moveTo>
                    <a:pt x="2174" y="378"/>
                  </a:moveTo>
                  <a:lnTo>
                    <a:pt x="2179" y="378"/>
                  </a:lnTo>
                  <a:lnTo>
                    <a:pt x="2179" y="380"/>
                  </a:lnTo>
                  <a:lnTo>
                    <a:pt x="2174" y="380"/>
                  </a:lnTo>
                  <a:lnTo>
                    <a:pt x="2174" y="378"/>
                  </a:lnTo>
                  <a:close/>
                  <a:moveTo>
                    <a:pt x="2184" y="378"/>
                  </a:moveTo>
                  <a:lnTo>
                    <a:pt x="2189" y="378"/>
                  </a:lnTo>
                  <a:lnTo>
                    <a:pt x="2189" y="380"/>
                  </a:lnTo>
                  <a:lnTo>
                    <a:pt x="2184" y="380"/>
                  </a:lnTo>
                  <a:lnTo>
                    <a:pt x="2184" y="378"/>
                  </a:lnTo>
                  <a:close/>
                  <a:moveTo>
                    <a:pt x="2193" y="378"/>
                  </a:moveTo>
                  <a:lnTo>
                    <a:pt x="2199" y="378"/>
                  </a:lnTo>
                  <a:lnTo>
                    <a:pt x="2199" y="380"/>
                  </a:lnTo>
                  <a:lnTo>
                    <a:pt x="2193" y="380"/>
                  </a:lnTo>
                  <a:lnTo>
                    <a:pt x="2193" y="378"/>
                  </a:lnTo>
                  <a:close/>
                  <a:moveTo>
                    <a:pt x="2203" y="378"/>
                  </a:moveTo>
                  <a:lnTo>
                    <a:pt x="2209" y="378"/>
                  </a:lnTo>
                  <a:lnTo>
                    <a:pt x="2209" y="380"/>
                  </a:lnTo>
                  <a:lnTo>
                    <a:pt x="2203" y="380"/>
                  </a:lnTo>
                  <a:lnTo>
                    <a:pt x="2203" y="378"/>
                  </a:lnTo>
                  <a:close/>
                  <a:moveTo>
                    <a:pt x="2213" y="378"/>
                  </a:moveTo>
                  <a:lnTo>
                    <a:pt x="2218" y="378"/>
                  </a:lnTo>
                  <a:lnTo>
                    <a:pt x="2218" y="380"/>
                  </a:lnTo>
                  <a:lnTo>
                    <a:pt x="2213" y="380"/>
                  </a:lnTo>
                  <a:lnTo>
                    <a:pt x="2213" y="378"/>
                  </a:lnTo>
                  <a:close/>
                  <a:moveTo>
                    <a:pt x="2223" y="378"/>
                  </a:moveTo>
                  <a:lnTo>
                    <a:pt x="2228" y="378"/>
                  </a:lnTo>
                  <a:lnTo>
                    <a:pt x="2228" y="380"/>
                  </a:lnTo>
                  <a:lnTo>
                    <a:pt x="2223" y="380"/>
                  </a:lnTo>
                  <a:lnTo>
                    <a:pt x="2223" y="378"/>
                  </a:lnTo>
                  <a:close/>
                  <a:moveTo>
                    <a:pt x="2232" y="378"/>
                  </a:moveTo>
                  <a:lnTo>
                    <a:pt x="2238" y="378"/>
                  </a:lnTo>
                  <a:lnTo>
                    <a:pt x="2238" y="380"/>
                  </a:lnTo>
                  <a:lnTo>
                    <a:pt x="2232" y="380"/>
                  </a:lnTo>
                  <a:lnTo>
                    <a:pt x="2232" y="378"/>
                  </a:lnTo>
                  <a:close/>
                  <a:moveTo>
                    <a:pt x="2242" y="378"/>
                  </a:moveTo>
                  <a:lnTo>
                    <a:pt x="2248" y="378"/>
                  </a:lnTo>
                  <a:lnTo>
                    <a:pt x="2248" y="380"/>
                  </a:lnTo>
                  <a:lnTo>
                    <a:pt x="2242" y="380"/>
                  </a:lnTo>
                  <a:lnTo>
                    <a:pt x="2242" y="378"/>
                  </a:lnTo>
                  <a:close/>
                  <a:moveTo>
                    <a:pt x="2252" y="378"/>
                  </a:moveTo>
                  <a:lnTo>
                    <a:pt x="2257" y="378"/>
                  </a:lnTo>
                  <a:lnTo>
                    <a:pt x="2257" y="380"/>
                  </a:lnTo>
                  <a:lnTo>
                    <a:pt x="2252" y="380"/>
                  </a:lnTo>
                  <a:lnTo>
                    <a:pt x="2252" y="378"/>
                  </a:lnTo>
                  <a:close/>
                  <a:moveTo>
                    <a:pt x="2262" y="378"/>
                  </a:moveTo>
                  <a:lnTo>
                    <a:pt x="2267" y="378"/>
                  </a:lnTo>
                  <a:lnTo>
                    <a:pt x="2267" y="380"/>
                  </a:lnTo>
                  <a:lnTo>
                    <a:pt x="2262" y="380"/>
                  </a:lnTo>
                  <a:lnTo>
                    <a:pt x="2262" y="378"/>
                  </a:lnTo>
                  <a:close/>
                  <a:moveTo>
                    <a:pt x="2271" y="378"/>
                  </a:moveTo>
                  <a:lnTo>
                    <a:pt x="2277" y="378"/>
                  </a:lnTo>
                  <a:lnTo>
                    <a:pt x="2277" y="380"/>
                  </a:lnTo>
                  <a:lnTo>
                    <a:pt x="2271" y="380"/>
                  </a:lnTo>
                  <a:lnTo>
                    <a:pt x="2271" y="378"/>
                  </a:lnTo>
                  <a:close/>
                  <a:moveTo>
                    <a:pt x="2281" y="378"/>
                  </a:moveTo>
                  <a:lnTo>
                    <a:pt x="2287" y="378"/>
                  </a:lnTo>
                  <a:lnTo>
                    <a:pt x="2287" y="380"/>
                  </a:lnTo>
                  <a:lnTo>
                    <a:pt x="2281" y="380"/>
                  </a:lnTo>
                  <a:lnTo>
                    <a:pt x="2281" y="378"/>
                  </a:lnTo>
                  <a:close/>
                  <a:moveTo>
                    <a:pt x="2291" y="378"/>
                  </a:moveTo>
                  <a:lnTo>
                    <a:pt x="2296" y="378"/>
                  </a:lnTo>
                  <a:lnTo>
                    <a:pt x="2296" y="380"/>
                  </a:lnTo>
                  <a:lnTo>
                    <a:pt x="2291" y="380"/>
                  </a:lnTo>
                  <a:lnTo>
                    <a:pt x="2291" y="378"/>
                  </a:lnTo>
                  <a:close/>
                  <a:moveTo>
                    <a:pt x="2301" y="378"/>
                  </a:moveTo>
                  <a:lnTo>
                    <a:pt x="2306" y="378"/>
                  </a:lnTo>
                  <a:lnTo>
                    <a:pt x="2306" y="380"/>
                  </a:lnTo>
                  <a:lnTo>
                    <a:pt x="2301" y="380"/>
                  </a:lnTo>
                  <a:lnTo>
                    <a:pt x="2301" y="378"/>
                  </a:lnTo>
                  <a:close/>
                  <a:moveTo>
                    <a:pt x="2310" y="378"/>
                  </a:moveTo>
                  <a:lnTo>
                    <a:pt x="2316" y="378"/>
                  </a:lnTo>
                  <a:lnTo>
                    <a:pt x="2316" y="380"/>
                  </a:lnTo>
                  <a:lnTo>
                    <a:pt x="2310" y="380"/>
                  </a:lnTo>
                  <a:lnTo>
                    <a:pt x="2310" y="378"/>
                  </a:lnTo>
                  <a:close/>
                  <a:moveTo>
                    <a:pt x="2320" y="378"/>
                  </a:moveTo>
                  <a:lnTo>
                    <a:pt x="2326" y="378"/>
                  </a:lnTo>
                  <a:lnTo>
                    <a:pt x="2326" y="380"/>
                  </a:lnTo>
                  <a:lnTo>
                    <a:pt x="2320" y="380"/>
                  </a:lnTo>
                  <a:lnTo>
                    <a:pt x="2320" y="378"/>
                  </a:lnTo>
                  <a:close/>
                  <a:moveTo>
                    <a:pt x="2330" y="378"/>
                  </a:moveTo>
                  <a:lnTo>
                    <a:pt x="2335" y="378"/>
                  </a:lnTo>
                  <a:lnTo>
                    <a:pt x="2335" y="380"/>
                  </a:lnTo>
                  <a:lnTo>
                    <a:pt x="2330" y="380"/>
                  </a:lnTo>
                  <a:lnTo>
                    <a:pt x="2330" y="378"/>
                  </a:lnTo>
                  <a:close/>
                  <a:moveTo>
                    <a:pt x="2340" y="378"/>
                  </a:moveTo>
                  <a:lnTo>
                    <a:pt x="2345" y="378"/>
                  </a:lnTo>
                  <a:lnTo>
                    <a:pt x="2345" y="380"/>
                  </a:lnTo>
                  <a:lnTo>
                    <a:pt x="2340" y="380"/>
                  </a:lnTo>
                  <a:lnTo>
                    <a:pt x="2340" y="378"/>
                  </a:lnTo>
                  <a:close/>
                  <a:moveTo>
                    <a:pt x="2349" y="378"/>
                  </a:moveTo>
                  <a:lnTo>
                    <a:pt x="2355" y="378"/>
                  </a:lnTo>
                  <a:lnTo>
                    <a:pt x="2355" y="380"/>
                  </a:lnTo>
                  <a:lnTo>
                    <a:pt x="2349" y="380"/>
                  </a:lnTo>
                  <a:lnTo>
                    <a:pt x="2349" y="378"/>
                  </a:lnTo>
                  <a:close/>
                  <a:moveTo>
                    <a:pt x="2359" y="378"/>
                  </a:moveTo>
                  <a:lnTo>
                    <a:pt x="2365" y="378"/>
                  </a:lnTo>
                  <a:lnTo>
                    <a:pt x="2365" y="380"/>
                  </a:lnTo>
                  <a:lnTo>
                    <a:pt x="2359" y="380"/>
                  </a:lnTo>
                  <a:lnTo>
                    <a:pt x="2359" y="378"/>
                  </a:lnTo>
                  <a:close/>
                  <a:moveTo>
                    <a:pt x="2369" y="378"/>
                  </a:moveTo>
                  <a:lnTo>
                    <a:pt x="2374" y="378"/>
                  </a:lnTo>
                  <a:lnTo>
                    <a:pt x="2374" y="380"/>
                  </a:lnTo>
                  <a:lnTo>
                    <a:pt x="2369" y="380"/>
                  </a:lnTo>
                  <a:lnTo>
                    <a:pt x="2369" y="378"/>
                  </a:lnTo>
                  <a:close/>
                  <a:moveTo>
                    <a:pt x="2379" y="378"/>
                  </a:moveTo>
                  <a:lnTo>
                    <a:pt x="2384" y="378"/>
                  </a:lnTo>
                  <a:lnTo>
                    <a:pt x="2384" y="380"/>
                  </a:lnTo>
                  <a:lnTo>
                    <a:pt x="2379" y="380"/>
                  </a:lnTo>
                  <a:lnTo>
                    <a:pt x="2379" y="378"/>
                  </a:lnTo>
                  <a:close/>
                  <a:moveTo>
                    <a:pt x="2388" y="378"/>
                  </a:moveTo>
                  <a:lnTo>
                    <a:pt x="2394" y="378"/>
                  </a:lnTo>
                  <a:lnTo>
                    <a:pt x="2394" y="380"/>
                  </a:lnTo>
                  <a:lnTo>
                    <a:pt x="2388" y="380"/>
                  </a:lnTo>
                  <a:lnTo>
                    <a:pt x="2388" y="378"/>
                  </a:lnTo>
                  <a:close/>
                  <a:moveTo>
                    <a:pt x="2398" y="378"/>
                  </a:moveTo>
                  <a:lnTo>
                    <a:pt x="2404" y="378"/>
                  </a:lnTo>
                  <a:lnTo>
                    <a:pt x="2404" y="380"/>
                  </a:lnTo>
                  <a:lnTo>
                    <a:pt x="2398" y="380"/>
                  </a:lnTo>
                  <a:lnTo>
                    <a:pt x="2398" y="378"/>
                  </a:lnTo>
                  <a:close/>
                  <a:moveTo>
                    <a:pt x="2408" y="378"/>
                  </a:moveTo>
                  <a:lnTo>
                    <a:pt x="2413" y="378"/>
                  </a:lnTo>
                  <a:lnTo>
                    <a:pt x="2413" y="380"/>
                  </a:lnTo>
                  <a:lnTo>
                    <a:pt x="2408" y="380"/>
                  </a:lnTo>
                  <a:lnTo>
                    <a:pt x="2408" y="378"/>
                  </a:lnTo>
                  <a:close/>
                  <a:moveTo>
                    <a:pt x="2418" y="378"/>
                  </a:moveTo>
                  <a:lnTo>
                    <a:pt x="2423" y="378"/>
                  </a:lnTo>
                  <a:lnTo>
                    <a:pt x="2423" y="380"/>
                  </a:lnTo>
                  <a:lnTo>
                    <a:pt x="2418" y="380"/>
                  </a:lnTo>
                  <a:lnTo>
                    <a:pt x="2418" y="378"/>
                  </a:lnTo>
                  <a:close/>
                  <a:moveTo>
                    <a:pt x="2427" y="378"/>
                  </a:moveTo>
                  <a:lnTo>
                    <a:pt x="2433" y="378"/>
                  </a:lnTo>
                  <a:lnTo>
                    <a:pt x="2433" y="380"/>
                  </a:lnTo>
                  <a:lnTo>
                    <a:pt x="2427" y="380"/>
                  </a:lnTo>
                  <a:lnTo>
                    <a:pt x="2427" y="378"/>
                  </a:lnTo>
                  <a:close/>
                  <a:moveTo>
                    <a:pt x="2437" y="378"/>
                  </a:moveTo>
                  <a:lnTo>
                    <a:pt x="2443" y="378"/>
                  </a:lnTo>
                  <a:lnTo>
                    <a:pt x="2443" y="380"/>
                  </a:lnTo>
                  <a:lnTo>
                    <a:pt x="2437" y="380"/>
                  </a:lnTo>
                  <a:lnTo>
                    <a:pt x="2437" y="378"/>
                  </a:lnTo>
                  <a:close/>
                  <a:moveTo>
                    <a:pt x="2447" y="378"/>
                  </a:moveTo>
                  <a:lnTo>
                    <a:pt x="2452" y="378"/>
                  </a:lnTo>
                  <a:lnTo>
                    <a:pt x="2452" y="380"/>
                  </a:lnTo>
                  <a:lnTo>
                    <a:pt x="2447" y="380"/>
                  </a:lnTo>
                  <a:lnTo>
                    <a:pt x="2447" y="378"/>
                  </a:lnTo>
                  <a:close/>
                  <a:moveTo>
                    <a:pt x="2457" y="378"/>
                  </a:moveTo>
                  <a:lnTo>
                    <a:pt x="2462" y="378"/>
                  </a:lnTo>
                  <a:lnTo>
                    <a:pt x="2462" y="380"/>
                  </a:lnTo>
                  <a:lnTo>
                    <a:pt x="2457" y="380"/>
                  </a:lnTo>
                  <a:lnTo>
                    <a:pt x="2457" y="378"/>
                  </a:lnTo>
                  <a:close/>
                  <a:moveTo>
                    <a:pt x="2466" y="378"/>
                  </a:moveTo>
                  <a:lnTo>
                    <a:pt x="2472" y="378"/>
                  </a:lnTo>
                  <a:lnTo>
                    <a:pt x="2472" y="380"/>
                  </a:lnTo>
                  <a:lnTo>
                    <a:pt x="2466" y="380"/>
                  </a:lnTo>
                  <a:lnTo>
                    <a:pt x="2466" y="378"/>
                  </a:lnTo>
                  <a:close/>
                  <a:moveTo>
                    <a:pt x="2476" y="378"/>
                  </a:moveTo>
                  <a:lnTo>
                    <a:pt x="2482" y="378"/>
                  </a:lnTo>
                  <a:lnTo>
                    <a:pt x="2482" y="380"/>
                  </a:lnTo>
                  <a:lnTo>
                    <a:pt x="2476" y="380"/>
                  </a:lnTo>
                  <a:lnTo>
                    <a:pt x="2476" y="378"/>
                  </a:lnTo>
                  <a:close/>
                  <a:moveTo>
                    <a:pt x="2486" y="378"/>
                  </a:moveTo>
                  <a:lnTo>
                    <a:pt x="2491" y="378"/>
                  </a:lnTo>
                  <a:lnTo>
                    <a:pt x="2491" y="380"/>
                  </a:lnTo>
                  <a:lnTo>
                    <a:pt x="2486" y="380"/>
                  </a:lnTo>
                  <a:lnTo>
                    <a:pt x="2486" y="378"/>
                  </a:lnTo>
                  <a:close/>
                  <a:moveTo>
                    <a:pt x="2495" y="378"/>
                  </a:moveTo>
                  <a:lnTo>
                    <a:pt x="2501" y="378"/>
                  </a:lnTo>
                  <a:lnTo>
                    <a:pt x="2501" y="380"/>
                  </a:lnTo>
                  <a:lnTo>
                    <a:pt x="2495" y="380"/>
                  </a:lnTo>
                  <a:lnTo>
                    <a:pt x="2495" y="378"/>
                  </a:lnTo>
                  <a:close/>
                  <a:moveTo>
                    <a:pt x="0" y="253"/>
                  </a:moveTo>
                  <a:lnTo>
                    <a:pt x="6" y="253"/>
                  </a:lnTo>
                  <a:lnTo>
                    <a:pt x="6" y="254"/>
                  </a:lnTo>
                  <a:lnTo>
                    <a:pt x="0" y="254"/>
                  </a:lnTo>
                  <a:lnTo>
                    <a:pt x="0" y="253"/>
                  </a:lnTo>
                  <a:close/>
                  <a:moveTo>
                    <a:pt x="10" y="253"/>
                  </a:moveTo>
                  <a:lnTo>
                    <a:pt x="16" y="253"/>
                  </a:lnTo>
                  <a:lnTo>
                    <a:pt x="16" y="254"/>
                  </a:lnTo>
                  <a:lnTo>
                    <a:pt x="10" y="254"/>
                  </a:lnTo>
                  <a:lnTo>
                    <a:pt x="10" y="253"/>
                  </a:lnTo>
                  <a:close/>
                  <a:moveTo>
                    <a:pt x="20" y="253"/>
                  </a:moveTo>
                  <a:lnTo>
                    <a:pt x="25" y="253"/>
                  </a:lnTo>
                  <a:lnTo>
                    <a:pt x="25" y="254"/>
                  </a:lnTo>
                  <a:lnTo>
                    <a:pt x="20" y="254"/>
                  </a:lnTo>
                  <a:lnTo>
                    <a:pt x="20" y="253"/>
                  </a:lnTo>
                  <a:close/>
                  <a:moveTo>
                    <a:pt x="29" y="253"/>
                  </a:moveTo>
                  <a:lnTo>
                    <a:pt x="35" y="253"/>
                  </a:lnTo>
                  <a:lnTo>
                    <a:pt x="35" y="254"/>
                  </a:lnTo>
                  <a:lnTo>
                    <a:pt x="29" y="254"/>
                  </a:lnTo>
                  <a:lnTo>
                    <a:pt x="29" y="253"/>
                  </a:lnTo>
                  <a:close/>
                  <a:moveTo>
                    <a:pt x="39" y="253"/>
                  </a:moveTo>
                  <a:lnTo>
                    <a:pt x="45" y="253"/>
                  </a:lnTo>
                  <a:lnTo>
                    <a:pt x="45" y="254"/>
                  </a:lnTo>
                  <a:lnTo>
                    <a:pt x="39" y="254"/>
                  </a:lnTo>
                  <a:lnTo>
                    <a:pt x="39" y="253"/>
                  </a:lnTo>
                  <a:close/>
                  <a:moveTo>
                    <a:pt x="49" y="253"/>
                  </a:moveTo>
                  <a:lnTo>
                    <a:pt x="55" y="253"/>
                  </a:lnTo>
                  <a:lnTo>
                    <a:pt x="55" y="254"/>
                  </a:lnTo>
                  <a:lnTo>
                    <a:pt x="49" y="254"/>
                  </a:lnTo>
                  <a:lnTo>
                    <a:pt x="49" y="253"/>
                  </a:lnTo>
                  <a:close/>
                  <a:moveTo>
                    <a:pt x="59" y="253"/>
                  </a:moveTo>
                  <a:lnTo>
                    <a:pt x="64" y="253"/>
                  </a:lnTo>
                  <a:lnTo>
                    <a:pt x="64" y="254"/>
                  </a:lnTo>
                  <a:lnTo>
                    <a:pt x="59" y="254"/>
                  </a:lnTo>
                  <a:lnTo>
                    <a:pt x="59" y="253"/>
                  </a:lnTo>
                  <a:close/>
                  <a:moveTo>
                    <a:pt x="68" y="253"/>
                  </a:moveTo>
                  <a:lnTo>
                    <a:pt x="74" y="253"/>
                  </a:lnTo>
                  <a:lnTo>
                    <a:pt x="74" y="254"/>
                  </a:lnTo>
                  <a:lnTo>
                    <a:pt x="68" y="254"/>
                  </a:lnTo>
                  <a:lnTo>
                    <a:pt x="68" y="253"/>
                  </a:lnTo>
                  <a:close/>
                  <a:moveTo>
                    <a:pt x="78" y="253"/>
                  </a:moveTo>
                  <a:lnTo>
                    <a:pt x="84" y="253"/>
                  </a:lnTo>
                  <a:lnTo>
                    <a:pt x="84" y="254"/>
                  </a:lnTo>
                  <a:lnTo>
                    <a:pt x="78" y="254"/>
                  </a:lnTo>
                  <a:lnTo>
                    <a:pt x="78" y="253"/>
                  </a:lnTo>
                  <a:close/>
                  <a:moveTo>
                    <a:pt x="88" y="253"/>
                  </a:moveTo>
                  <a:lnTo>
                    <a:pt x="94" y="253"/>
                  </a:lnTo>
                  <a:lnTo>
                    <a:pt x="94" y="254"/>
                  </a:lnTo>
                  <a:lnTo>
                    <a:pt x="88" y="254"/>
                  </a:lnTo>
                  <a:lnTo>
                    <a:pt x="88" y="253"/>
                  </a:lnTo>
                  <a:close/>
                  <a:moveTo>
                    <a:pt x="98" y="253"/>
                  </a:moveTo>
                  <a:lnTo>
                    <a:pt x="103" y="253"/>
                  </a:lnTo>
                  <a:lnTo>
                    <a:pt x="103" y="254"/>
                  </a:lnTo>
                  <a:lnTo>
                    <a:pt x="98" y="254"/>
                  </a:lnTo>
                  <a:lnTo>
                    <a:pt x="98" y="253"/>
                  </a:lnTo>
                  <a:close/>
                  <a:moveTo>
                    <a:pt x="107" y="253"/>
                  </a:moveTo>
                  <a:lnTo>
                    <a:pt x="113" y="253"/>
                  </a:lnTo>
                  <a:lnTo>
                    <a:pt x="113" y="254"/>
                  </a:lnTo>
                  <a:lnTo>
                    <a:pt x="107" y="254"/>
                  </a:lnTo>
                  <a:lnTo>
                    <a:pt x="107" y="253"/>
                  </a:lnTo>
                  <a:close/>
                  <a:moveTo>
                    <a:pt x="117" y="253"/>
                  </a:moveTo>
                  <a:lnTo>
                    <a:pt x="123" y="253"/>
                  </a:lnTo>
                  <a:lnTo>
                    <a:pt x="123" y="254"/>
                  </a:lnTo>
                  <a:lnTo>
                    <a:pt x="117" y="254"/>
                  </a:lnTo>
                  <a:lnTo>
                    <a:pt x="117" y="253"/>
                  </a:lnTo>
                  <a:close/>
                  <a:moveTo>
                    <a:pt x="127" y="253"/>
                  </a:moveTo>
                  <a:lnTo>
                    <a:pt x="133" y="253"/>
                  </a:lnTo>
                  <a:lnTo>
                    <a:pt x="133" y="254"/>
                  </a:lnTo>
                  <a:lnTo>
                    <a:pt x="127" y="254"/>
                  </a:lnTo>
                  <a:lnTo>
                    <a:pt x="127" y="253"/>
                  </a:lnTo>
                  <a:close/>
                  <a:moveTo>
                    <a:pt x="137" y="253"/>
                  </a:moveTo>
                  <a:lnTo>
                    <a:pt x="142" y="253"/>
                  </a:lnTo>
                  <a:lnTo>
                    <a:pt x="142" y="254"/>
                  </a:lnTo>
                  <a:lnTo>
                    <a:pt x="137" y="254"/>
                  </a:lnTo>
                  <a:lnTo>
                    <a:pt x="137" y="253"/>
                  </a:lnTo>
                  <a:close/>
                  <a:moveTo>
                    <a:pt x="146" y="253"/>
                  </a:moveTo>
                  <a:lnTo>
                    <a:pt x="152" y="253"/>
                  </a:lnTo>
                  <a:lnTo>
                    <a:pt x="152" y="254"/>
                  </a:lnTo>
                  <a:lnTo>
                    <a:pt x="146" y="254"/>
                  </a:lnTo>
                  <a:lnTo>
                    <a:pt x="146" y="253"/>
                  </a:lnTo>
                  <a:close/>
                  <a:moveTo>
                    <a:pt x="156" y="253"/>
                  </a:moveTo>
                  <a:lnTo>
                    <a:pt x="162" y="253"/>
                  </a:lnTo>
                  <a:lnTo>
                    <a:pt x="162" y="254"/>
                  </a:lnTo>
                  <a:lnTo>
                    <a:pt x="156" y="254"/>
                  </a:lnTo>
                  <a:lnTo>
                    <a:pt x="156" y="253"/>
                  </a:lnTo>
                  <a:close/>
                  <a:moveTo>
                    <a:pt x="166" y="253"/>
                  </a:moveTo>
                  <a:lnTo>
                    <a:pt x="172" y="253"/>
                  </a:lnTo>
                  <a:lnTo>
                    <a:pt x="172" y="254"/>
                  </a:lnTo>
                  <a:lnTo>
                    <a:pt x="166" y="254"/>
                  </a:lnTo>
                  <a:lnTo>
                    <a:pt x="166" y="253"/>
                  </a:lnTo>
                  <a:close/>
                  <a:moveTo>
                    <a:pt x="176" y="253"/>
                  </a:moveTo>
                  <a:lnTo>
                    <a:pt x="181" y="253"/>
                  </a:lnTo>
                  <a:lnTo>
                    <a:pt x="181" y="254"/>
                  </a:lnTo>
                  <a:lnTo>
                    <a:pt x="176" y="254"/>
                  </a:lnTo>
                  <a:lnTo>
                    <a:pt x="176" y="253"/>
                  </a:lnTo>
                  <a:close/>
                  <a:moveTo>
                    <a:pt x="185" y="253"/>
                  </a:moveTo>
                  <a:lnTo>
                    <a:pt x="191" y="253"/>
                  </a:lnTo>
                  <a:lnTo>
                    <a:pt x="191" y="254"/>
                  </a:lnTo>
                  <a:lnTo>
                    <a:pt x="185" y="254"/>
                  </a:lnTo>
                  <a:lnTo>
                    <a:pt x="185" y="253"/>
                  </a:lnTo>
                  <a:close/>
                  <a:moveTo>
                    <a:pt x="195" y="253"/>
                  </a:moveTo>
                  <a:lnTo>
                    <a:pt x="201" y="253"/>
                  </a:lnTo>
                  <a:lnTo>
                    <a:pt x="201" y="254"/>
                  </a:lnTo>
                  <a:lnTo>
                    <a:pt x="195" y="254"/>
                  </a:lnTo>
                  <a:lnTo>
                    <a:pt x="195" y="253"/>
                  </a:lnTo>
                  <a:close/>
                  <a:moveTo>
                    <a:pt x="205" y="253"/>
                  </a:moveTo>
                  <a:lnTo>
                    <a:pt x="210" y="253"/>
                  </a:lnTo>
                  <a:lnTo>
                    <a:pt x="210" y="254"/>
                  </a:lnTo>
                  <a:lnTo>
                    <a:pt x="205" y="254"/>
                  </a:lnTo>
                  <a:lnTo>
                    <a:pt x="205" y="253"/>
                  </a:lnTo>
                  <a:close/>
                  <a:moveTo>
                    <a:pt x="215" y="253"/>
                  </a:moveTo>
                  <a:lnTo>
                    <a:pt x="220" y="253"/>
                  </a:lnTo>
                  <a:lnTo>
                    <a:pt x="220" y="254"/>
                  </a:lnTo>
                  <a:lnTo>
                    <a:pt x="215" y="254"/>
                  </a:lnTo>
                  <a:lnTo>
                    <a:pt x="215" y="253"/>
                  </a:lnTo>
                  <a:close/>
                  <a:moveTo>
                    <a:pt x="224" y="253"/>
                  </a:moveTo>
                  <a:lnTo>
                    <a:pt x="230" y="253"/>
                  </a:lnTo>
                  <a:lnTo>
                    <a:pt x="230" y="254"/>
                  </a:lnTo>
                  <a:lnTo>
                    <a:pt x="224" y="254"/>
                  </a:lnTo>
                  <a:lnTo>
                    <a:pt x="224" y="253"/>
                  </a:lnTo>
                  <a:close/>
                  <a:moveTo>
                    <a:pt x="234" y="253"/>
                  </a:moveTo>
                  <a:lnTo>
                    <a:pt x="240" y="253"/>
                  </a:lnTo>
                  <a:lnTo>
                    <a:pt x="240" y="254"/>
                  </a:lnTo>
                  <a:lnTo>
                    <a:pt x="234" y="254"/>
                  </a:lnTo>
                  <a:lnTo>
                    <a:pt x="234" y="253"/>
                  </a:lnTo>
                  <a:close/>
                  <a:moveTo>
                    <a:pt x="244" y="253"/>
                  </a:moveTo>
                  <a:lnTo>
                    <a:pt x="249" y="253"/>
                  </a:lnTo>
                  <a:lnTo>
                    <a:pt x="249" y="254"/>
                  </a:lnTo>
                  <a:lnTo>
                    <a:pt x="244" y="254"/>
                  </a:lnTo>
                  <a:lnTo>
                    <a:pt x="244" y="253"/>
                  </a:lnTo>
                  <a:close/>
                  <a:moveTo>
                    <a:pt x="254" y="253"/>
                  </a:moveTo>
                  <a:lnTo>
                    <a:pt x="259" y="253"/>
                  </a:lnTo>
                  <a:lnTo>
                    <a:pt x="259" y="254"/>
                  </a:lnTo>
                  <a:lnTo>
                    <a:pt x="254" y="254"/>
                  </a:lnTo>
                  <a:lnTo>
                    <a:pt x="254" y="253"/>
                  </a:lnTo>
                  <a:close/>
                  <a:moveTo>
                    <a:pt x="263" y="253"/>
                  </a:moveTo>
                  <a:lnTo>
                    <a:pt x="269" y="253"/>
                  </a:lnTo>
                  <a:lnTo>
                    <a:pt x="269" y="254"/>
                  </a:lnTo>
                  <a:lnTo>
                    <a:pt x="263" y="254"/>
                  </a:lnTo>
                  <a:lnTo>
                    <a:pt x="263" y="253"/>
                  </a:lnTo>
                  <a:close/>
                  <a:moveTo>
                    <a:pt x="273" y="253"/>
                  </a:moveTo>
                  <a:lnTo>
                    <a:pt x="279" y="253"/>
                  </a:lnTo>
                  <a:lnTo>
                    <a:pt x="279" y="254"/>
                  </a:lnTo>
                  <a:lnTo>
                    <a:pt x="273" y="254"/>
                  </a:lnTo>
                  <a:lnTo>
                    <a:pt x="273" y="253"/>
                  </a:lnTo>
                  <a:close/>
                  <a:moveTo>
                    <a:pt x="283" y="253"/>
                  </a:moveTo>
                  <a:lnTo>
                    <a:pt x="288" y="253"/>
                  </a:lnTo>
                  <a:lnTo>
                    <a:pt x="288" y="254"/>
                  </a:lnTo>
                  <a:lnTo>
                    <a:pt x="283" y="254"/>
                  </a:lnTo>
                  <a:lnTo>
                    <a:pt x="283" y="253"/>
                  </a:lnTo>
                  <a:close/>
                  <a:moveTo>
                    <a:pt x="293" y="253"/>
                  </a:moveTo>
                  <a:lnTo>
                    <a:pt x="298" y="253"/>
                  </a:lnTo>
                  <a:lnTo>
                    <a:pt x="298" y="254"/>
                  </a:lnTo>
                  <a:lnTo>
                    <a:pt x="293" y="254"/>
                  </a:lnTo>
                  <a:lnTo>
                    <a:pt x="293" y="253"/>
                  </a:lnTo>
                  <a:close/>
                  <a:moveTo>
                    <a:pt x="302" y="253"/>
                  </a:moveTo>
                  <a:lnTo>
                    <a:pt x="308" y="253"/>
                  </a:lnTo>
                  <a:lnTo>
                    <a:pt x="308" y="254"/>
                  </a:lnTo>
                  <a:lnTo>
                    <a:pt x="302" y="254"/>
                  </a:lnTo>
                  <a:lnTo>
                    <a:pt x="302" y="253"/>
                  </a:lnTo>
                  <a:close/>
                  <a:moveTo>
                    <a:pt x="312" y="253"/>
                  </a:moveTo>
                  <a:lnTo>
                    <a:pt x="318" y="253"/>
                  </a:lnTo>
                  <a:lnTo>
                    <a:pt x="318" y="254"/>
                  </a:lnTo>
                  <a:lnTo>
                    <a:pt x="312" y="254"/>
                  </a:lnTo>
                  <a:lnTo>
                    <a:pt x="312" y="253"/>
                  </a:lnTo>
                  <a:close/>
                  <a:moveTo>
                    <a:pt x="322" y="253"/>
                  </a:moveTo>
                  <a:lnTo>
                    <a:pt x="327" y="253"/>
                  </a:lnTo>
                  <a:lnTo>
                    <a:pt x="327" y="254"/>
                  </a:lnTo>
                  <a:lnTo>
                    <a:pt x="322" y="254"/>
                  </a:lnTo>
                  <a:lnTo>
                    <a:pt x="322" y="253"/>
                  </a:lnTo>
                  <a:close/>
                  <a:moveTo>
                    <a:pt x="332" y="253"/>
                  </a:moveTo>
                  <a:lnTo>
                    <a:pt x="337" y="253"/>
                  </a:lnTo>
                  <a:lnTo>
                    <a:pt x="337" y="254"/>
                  </a:lnTo>
                  <a:lnTo>
                    <a:pt x="332" y="254"/>
                  </a:lnTo>
                  <a:lnTo>
                    <a:pt x="332" y="253"/>
                  </a:lnTo>
                  <a:close/>
                  <a:moveTo>
                    <a:pt x="341" y="253"/>
                  </a:moveTo>
                  <a:lnTo>
                    <a:pt x="347" y="253"/>
                  </a:lnTo>
                  <a:lnTo>
                    <a:pt x="347" y="254"/>
                  </a:lnTo>
                  <a:lnTo>
                    <a:pt x="341" y="254"/>
                  </a:lnTo>
                  <a:lnTo>
                    <a:pt x="341" y="253"/>
                  </a:lnTo>
                  <a:close/>
                  <a:moveTo>
                    <a:pt x="351" y="253"/>
                  </a:moveTo>
                  <a:lnTo>
                    <a:pt x="357" y="253"/>
                  </a:lnTo>
                  <a:lnTo>
                    <a:pt x="357" y="254"/>
                  </a:lnTo>
                  <a:lnTo>
                    <a:pt x="351" y="254"/>
                  </a:lnTo>
                  <a:lnTo>
                    <a:pt x="351" y="253"/>
                  </a:lnTo>
                  <a:close/>
                  <a:moveTo>
                    <a:pt x="361" y="253"/>
                  </a:moveTo>
                  <a:lnTo>
                    <a:pt x="366" y="253"/>
                  </a:lnTo>
                  <a:lnTo>
                    <a:pt x="366" y="254"/>
                  </a:lnTo>
                  <a:lnTo>
                    <a:pt x="361" y="254"/>
                  </a:lnTo>
                  <a:lnTo>
                    <a:pt x="361" y="253"/>
                  </a:lnTo>
                  <a:close/>
                  <a:moveTo>
                    <a:pt x="371" y="253"/>
                  </a:moveTo>
                  <a:lnTo>
                    <a:pt x="376" y="253"/>
                  </a:lnTo>
                  <a:lnTo>
                    <a:pt x="376" y="254"/>
                  </a:lnTo>
                  <a:lnTo>
                    <a:pt x="371" y="254"/>
                  </a:lnTo>
                  <a:lnTo>
                    <a:pt x="371" y="253"/>
                  </a:lnTo>
                  <a:close/>
                  <a:moveTo>
                    <a:pt x="380" y="253"/>
                  </a:moveTo>
                  <a:lnTo>
                    <a:pt x="386" y="253"/>
                  </a:lnTo>
                  <a:lnTo>
                    <a:pt x="386" y="254"/>
                  </a:lnTo>
                  <a:lnTo>
                    <a:pt x="380" y="254"/>
                  </a:lnTo>
                  <a:lnTo>
                    <a:pt x="380" y="253"/>
                  </a:lnTo>
                  <a:close/>
                  <a:moveTo>
                    <a:pt x="390" y="253"/>
                  </a:moveTo>
                  <a:lnTo>
                    <a:pt x="396" y="253"/>
                  </a:lnTo>
                  <a:lnTo>
                    <a:pt x="396" y="254"/>
                  </a:lnTo>
                  <a:lnTo>
                    <a:pt x="390" y="254"/>
                  </a:lnTo>
                  <a:lnTo>
                    <a:pt x="390" y="253"/>
                  </a:lnTo>
                  <a:close/>
                  <a:moveTo>
                    <a:pt x="400" y="253"/>
                  </a:moveTo>
                  <a:lnTo>
                    <a:pt x="405" y="253"/>
                  </a:lnTo>
                  <a:lnTo>
                    <a:pt x="405" y="254"/>
                  </a:lnTo>
                  <a:lnTo>
                    <a:pt x="400" y="254"/>
                  </a:lnTo>
                  <a:lnTo>
                    <a:pt x="400" y="253"/>
                  </a:lnTo>
                  <a:close/>
                  <a:moveTo>
                    <a:pt x="410" y="253"/>
                  </a:moveTo>
                  <a:lnTo>
                    <a:pt x="415" y="253"/>
                  </a:lnTo>
                  <a:lnTo>
                    <a:pt x="415" y="254"/>
                  </a:lnTo>
                  <a:lnTo>
                    <a:pt x="410" y="254"/>
                  </a:lnTo>
                  <a:lnTo>
                    <a:pt x="410" y="253"/>
                  </a:lnTo>
                  <a:close/>
                  <a:moveTo>
                    <a:pt x="419" y="253"/>
                  </a:moveTo>
                  <a:lnTo>
                    <a:pt x="425" y="253"/>
                  </a:lnTo>
                  <a:lnTo>
                    <a:pt x="425" y="254"/>
                  </a:lnTo>
                  <a:lnTo>
                    <a:pt x="419" y="254"/>
                  </a:lnTo>
                  <a:lnTo>
                    <a:pt x="419" y="253"/>
                  </a:lnTo>
                  <a:close/>
                  <a:moveTo>
                    <a:pt x="429" y="253"/>
                  </a:moveTo>
                  <a:lnTo>
                    <a:pt x="435" y="253"/>
                  </a:lnTo>
                  <a:lnTo>
                    <a:pt x="435" y="254"/>
                  </a:lnTo>
                  <a:lnTo>
                    <a:pt x="429" y="254"/>
                  </a:lnTo>
                  <a:lnTo>
                    <a:pt x="429" y="253"/>
                  </a:lnTo>
                  <a:close/>
                  <a:moveTo>
                    <a:pt x="439" y="253"/>
                  </a:moveTo>
                  <a:lnTo>
                    <a:pt x="444" y="253"/>
                  </a:lnTo>
                  <a:lnTo>
                    <a:pt x="444" y="254"/>
                  </a:lnTo>
                  <a:lnTo>
                    <a:pt x="439" y="254"/>
                  </a:lnTo>
                  <a:lnTo>
                    <a:pt x="439" y="253"/>
                  </a:lnTo>
                  <a:close/>
                  <a:moveTo>
                    <a:pt x="449" y="253"/>
                  </a:moveTo>
                  <a:lnTo>
                    <a:pt x="454" y="253"/>
                  </a:lnTo>
                  <a:lnTo>
                    <a:pt x="454" y="254"/>
                  </a:lnTo>
                  <a:lnTo>
                    <a:pt x="449" y="254"/>
                  </a:lnTo>
                  <a:lnTo>
                    <a:pt x="449" y="253"/>
                  </a:lnTo>
                  <a:close/>
                  <a:moveTo>
                    <a:pt x="458" y="253"/>
                  </a:moveTo>
                  <a:lnTo>
                    <a:pt x="464" y="253"/>
                  </a:lnTo>
                  <a:lnTo>
                    <a:pt x="464" y="254"/>
                  </a:lnTo>
                  <a:lnTo>
                    <a:pt x="458" y="254"/>
                  </a:lnTo>
                  <a:lnTo>
                    <a:pt x="458" y="253"/>
                  </a:lnTo>
                  <a:close/>
                  <a:moveTo>
                    <a:pt x="468" y="253"/>
                  </a:moveTo>
                  <a:lnTo>
                    <a:pt x="474" y="253"/>
                  </a:lnTo>
                  <a:lnTo>
                    <a:pt x="474" y="254"/>
                  </a:lnTo>
                  <a:lnTo>
                    <a:pt x="468" y="254"/>
                  </a:lnTo>
                  <a:lnTo>
                    <a:pt x="468" y="253"/>
                  </a:lnTo>
                  <a:close/>
                  <a:moveTo>
                    <a:pt x="478" y="253"/>
                  </a:moveTo>
                  <a:lnTo>
                    <a:pt x="483" y="253"/>
                  </a:lnTo>
                  <a:lnTo>
                    <a:pt x="483" y="254"/>
                  </a:lnTo>
                  <a:lnTo>
                    <a:pt x="478" y="254"/>
                  </a:lnTo>
                  <a:lnTo>
                    <a:pt x="478" y="253"/>
                  </a:lnTo>
                  <a:close/>
                  <a:moveTo>
                    <a:pt x="488" y="253"/>
                  </a:moveTo>
                  <a:lnTo>
                    <a:pt x="493" y="253"/>
                  </a:lnTo>
                  <a:lnTo>
                    <a:pt x="493" y="254"/>
                  </a:lnTo>
                  <a:lnTo>
                    <a:pt x="488" y="254"/>
                  </a:lnTo>
                  <a:lnTo>
                    <a:pt x="488" y="253"/>
                  </a:lnTo>
                  <a:close/>
                  <a:moveTo>
                    <a:pt x="497" y="253"/>
                  </a:moveTo>
                  <a:lnTo>
                    <a:pt x="503" y="253"/>
                  </a:lnTo>
                  <a:lnTo>
                    <a:pt x="503" y="254"/>
                  </a:lnTo>
                  <a:lnTo>
                    <a:pt x="497" y="254"/>
                  </a:lnTo>
                  <a:lnTo>
                    <a:pt x="497" y="253"/>
                  </a:lnTo>
                  <a:close/>
                  <a:moveTo>
                    <a:pt x="507" y="253"/>
                  </a:moveTo>
                  <a:lnTo>
                    <a:pt x="513" y="253"/>
                  </a:lnTo>
                  <a:lnTo>
                    <a:pt x="513" y="254"/>
                  </a:lnTo>
                  <a:lnTo>
                    <a:pt x="507" y="254"/>
                  </a:lnTo>
                  <a:lnTo>
                    <a:pt x="507" y="253"/>
                  </a:lnTo>
                  <a:close/>
                  <a:moveTo>
                    <a:pt x="517" y="253"/>
                  </a:moveTo>
                  <a:lnTo>
                    <a:pt x="522" y="253"/>
                  </a:lnTo>
                  <a:lnTo>
                    <a:pt x="522" y="254"/>
                  </a:lnTo>
                  <a:lnTo>
                    <a:pt x="517" y="254"/>
                  </a:lnTo>
                  <a:lnTo>
                    <a:pt x="517" y="253"/>
                  </a:lnTo>
                  <a:close/>
                  <a:moveTo>
                    <a:pt x="527" y="253"/>
                  </a:moveTo>
                  <a:lnTo>
                    <a:pt x="532" y="253"/>
                  </a:lnTo>
                  <a:lnTo>
                    <a:pt x="532" y="254"/>
                  </a:lnTo>
                  <a:lnTo>
                    <a:pt x="527" y="254"/>
                  </a:lnTo>
                  <a:lnTo>
                    <a:pt x="527" y="253"/>
                  </a:lnTo>
                  <a:close/>
                  <a:moveTo>
                    <a:pt x="536" y="253"/>
                  </a:moveTo>
                  <a:lnTo>
                    <a:pt x="542" y="253"/>
                  </a:lnTo>
                  <a:lnTo>
                    <a:pt x="542" y="254"/>
                  </a:lnTo>
                  <a:lnTo>
                    <a:pt x="536" y="254"/>
                  </a:lnTo>
                  <a:lnTo>
                    <a:pt x="536" y="253"/>
                  </a:lnTo>
                  <a:close/>
                  <a:moveTo>
                    <a:pt x="546" y="253"/>
                  </a:moveTo>
                  <a:lnTo>
                    <a:pt x="552" y="253"/>
                  </a:lnTo>
                  <a:lnTo>
                    <a:pt x="552" y="254"/>
                  </a:lnTo>
                  <a:lnTo>
                    <a:pt x="546" y="254"/>
                  </a:lnTo>
                  <a:lnTo>
                    <a:pt x="546" y="253"/>
                  </a:lnTo>
                  <a:close/>
                  <a:moveTo>
                    <a:pt x="556" y="253"/>
                  </a:moveTo>
                  <a:lnTo>
                    <a:pt x="561" y="253"/>
                  </a:lnTo>
                  <a:lnTo>
                    <a:pt x="561" y="254"/>
                  </a:lnTo>
                  <a:lnTo>
                    <a:pt x="556" y="254"/>
                  </a:lnTo>
                  <a:lnTo>
                    <a:pt x="556" y="253"/>
                  </a:lnTo>
                  <a:close/>
                  <a:moveTo>
                    <a:pt x="566" y="253"/>
                  </a:moveTo>
                  <a:lnTo>
                    <a:pt x="571" y="253"/>
                  </a:lnTo>
                  <a:lnTo>
                    <a:pt x="571" y="254"/>
                  </a:lnTo>
                  <a:lnTo>
                    <a:pt x="566" y="254"/>
                  </a:lnTo>
                  <a:lnTo>
                    <a:pt x="566" y="253"/>
                  </a:lnTo>
                  <a:close/>
                  <a:moveTo>
                    <a:pt x="575" y="253"/>
                  </a:moveTo>
                  <a:lnTo>
                    <a:pt x="581" y="253"/>
                  </a:lnTo>
                  <a:lnTo>
                    <a:pt x="581" y="254"/>
                  </a:lnTo>
                  <a:lnTo>
                    <a:pt x="575" y="254"/>
                  </a:lnTo>
                  <a:lnTo>
                    <a:pt x="575" y="253"/>
                  </a:lnTo>
                  <a:close/>
                  <a:moveTo>
                    <a:pt x="585" y="253"/>
                  </a:moveTo>
                  <a:lnTo>
                    <a:pt x="591" y="253"/>
                  </a:lnTo>
                  <a:lnTo>
                    <a:pt x="591" y="254"/>
                  </a:lnTo>
                  <a:lnTo>
                    <a:pt x="585" y="254"/>
                  </a:lnTo>
                  <a:lnTo>
                    <a:pt x="585" y="253"/>
                  </a:lnTo>
                  <a:close/>
                  <a:moveTo>
                    <a:pt x="595" y="253"/>
                  </a:moveTo>
                  <a:lnTo>
                    <a:pt x="600" y="253"/>
                  </a:lnTo>
                  <a:lnTo>
                    <a:pt x="600" y="254"/>
                  </a:lnTo>
                  <a:lnTo>
                    <a:pt x="595" y="254"/>
                  </a:lnTo>
                  <a:lnTo>
                    <a:pt x="595" y="253"/>
                  </a:lnTo>
                  <a:close/>
                  <a:moveTo>
                    <a:pt x="605" y="253"/>
                  </a:moveTo>
                  <a:lnTo>
                    <a:pt x="610" y="253"/>
                  </a:lnTo>
                  <a:lnTo>
                    <a:pt x="610" y="254"/>
                  </a:lnTo>
                  <a:lnTo>
                    <a:pt x="605" y="254"/>
                  </a:lnTo>
                  <a:lnTo>
                    <a:pt x="605" y="253"/>
                  </a:lnTo>
                  <a:close/>
                  <a:moveTo>
                    <a:pt x="614" y="253"/>
                  </a:moveTo>
                  <a:lnTo>
                    <a:pt x="620" y="253"/>
                  </a:lnTo>
                  <a:lnTo>
                    <a:pt x="620" y="254"/>
                  </a:lnTo>
                  <a:lnTo>
                    <a:pt x="614" y="254"/>
                  </a:lnTo>
                  <a:lnTo>
                    <a:pt x="614" y="253"/>
                  </a:lnTo>
                  <a:close/>
                  <a:moveTo>
                    <a:pt x="624" y="253"/>
                  </a:moveTo>
                  <a:lnTo>
                    <a:pt x="630" y="253"/>
                  </a:lnTo>
                  <a:lnTo>
                    <a:pt x="630" y="254"/>
                  </a:lnTo>
                  <a:lnTo>
                    <a:pt x="624" y="254"/>
                  </a:lnTo>
                  <a:lnTo>
                    <a:pt x="624" y="253"/>
                  </a:lnTo>
                  <a:close/>
                  <a:moveTo>
                    <a:pt x="634" y="253"/>
                  </a:moveTo>
                  <a:lnTo>
                    <a:pt x="639" y="253"/>
                  </a:lnTo>
                  <a:lnTo>
                    <a:pt x="639" y="254"/>
                  </a:lnTo>
                  <a:lnTo>
                    <a:pt x="634" y="254"/>
                  </a:lnTo>
                  <a:lnTo>
                    <a:pt x="634" y="253"/>
                  </a:lnTo>
                  <a:close/>
                  <a:moveTo>
                    <a:pt x="644" y="253"/>
                  </a:moveTo>
                  <a:lnTo>
                    <a:pt x="649" y="253"/>
                  </a:lnTo>
                  <a:lnTo>
                    <a:pt x="649" y="254"/>
                  </a:lnTo>
                  <a:lnTo>
                    <a:pt x="644" y="254"/>
                  </a:lnTo>
                  <a:lnTo>
                    <a:pt x="644" y="253"/>
                  </a:lnTo>
                  <a:close/>
                  <a:moveTo>
                    <a:pt x="653" y="253"/>
                  </a:moveTo>
                  <a:lnTo>
                    <a:pt x="659" y="253"/>
                  </a:lnTo>
                  <a:lnTo>
                    <a:pt x="659" y="254"/>
                  </a:lnTo>
                  <a:lnTo>
                    <a:pt x="653" y="254"/>
                  </a:lnTo>
                  <a:lnTo>
                    <a:pt x="653" y="253"/>
                  </a:lnTo>
                  <a:close/>
                  <a:moveTo>
                    <a:pt x="663" y="253"/>
                  </a:moveTo>
                  <a:lnTo>
                    <a:pt x="669" y="253"/>
                  </a:lnTo>
                  <a:lnTo>
                    <a:pt x="669" y="254"/>
                  </a:lnTo>
                  <a:lnTo>
                    <a:pt x="663" y="254"/>
                  </a:lnTo>
                  <a:lnTo>
                    <a:pt x="663" y="253"/>
                  </a:lnTo>
                  <a:close/>
                  <a:moveTo>
                    <a:pt x="673" y="253"/>
                  </a:moveTo>
                  <a:lnTo>
                    <a:pt x="678" y="253"/>
                  </a:lnTo>
                  <a:lnTo>
                    <a:pt x="678" y="254"/>
                  </a:lnTo>
                  <a:lnTo>
                    <a:pt x="673" y="254"/>
                  </a:lnTo>
                  <a:lnTo>
                    <a:pt x="673" y="253"/>
                  </a:lnTo>
                  <a:close/>
                  <a:moveTo>
                    <a:pt x="683" y="253"/>
                  </a:moveTo>
                  <a:lnTo>
                    <a:pt x="688" y="253"/>
                  </a:lnTo>
                  <a:lnTo>
                    <a:pt x="688" y="254"/>
                  </a:lnTo>
                  <a:lnTo>
                    <a:pt x="683" y="254"/>
                  </a:lnTo>
                  <a:lnTo>
                    <a:pt x="683" y="253"/>
                  </a:lnTo>
                  <a:close/>
                  <a:moveTo>
                    <a:pt x="692" y="253"/>
                  </a:moveTo>
                  <a:lnTo>
                    <a:pt x="698" y="253"/>
                  </a:lnTo>
                  <a:lnTo>
                    <a:pt x="698" y="254"/>
                  </a:lnTo>
                  <a:lnTo>
                    <a:pt x="692" y="254"/>
                  </a:lnTo>
                  <a:lnTo>
                    <a:pt x="692" y="253"/>
                  </a:lnTo>
                  <a:close/>
                  <a:moveTo>
                    <a:pt x="702" y="253"/>
                  </a:moveTo>
                  <a:lnTo>
                    <a:pt x="708" y="253"/>
                  </a:lnTo>
                  <a:lnTo>
                    <a:pt x="708" y="254"/>
                  </a:lnTo>
                  <a:lnTo>
                    <a:pt x="702" y="254"/>
                  </a:lnTo>
                  <a:lnTo>
                    <a:pt x="702" y="253"/>
                  </a:lnTo>
                  <a:close/>
                  <a:moveTo>
                    <a:pt x="712" y="253"/>
                  </a:moveTo>
                  <a:lnTo>
                    <a:pt x="717" y="253"/>
                  </a:lnTo>
                  <a:lnTo>
                    <a:pt x="717" y="254"/>
                  </a:lnTo>
                  <a:lnTo>
                    <a:pt x="712" y="254"/>
                  </a:lnTo>
                  <a:lnTo>
                    <a:pt x="712" y="253"/>
                  </a:lnTo>
                  <a:close/>
                  <a:moveTo>
                    <a:pt x="722" y="253"/>
                  </a:moveTo>
                  <a:lnTo>
                    <a:pt x="727" y="253"/>
                  </a:lnTo>
                  <a:lnTo>
                    <a:pt x="727" y="254"/>
                  </a:lnTo>
                  <a:lnTo>
                    <a:pt x="722" y="254"/>
                  </a:lnTo>
                  <a:lnTo>
                    <a:pt x="722" y="253"/>
                  </a:lnTo>
                  <a:close/>
                  <a:moveTo>
                    <a:pt x="731" y="253"/>
                  </a:moveTo>
                  <a:lnTo>
                    <a:pt x="737" y="253"/>
                  </a:lnTo>
                  <a:lnTo>
                    <a:pt x="737" y="254"/>
                  </a:lnTo>
                  <a:lnTo>
                    <a:pt x="731" y="254"/>
                  </a:lnTo>
                  <a:lnTo>
                    <a:pt x="731" y="253"/>
                  </a:lnTo>
                  <a:close/>
                  <a:moveTo>
                    <a:pt x="741" y="253"/>
                  </a:moveTo>
                  <a:lnTo>
                    <a:pt x="747" y="253"/>
                  </a:lnTo>
                  <a:lnTo>
                    <a:pt x="747" y="254"/>
                  </a:lnTo>
                  <a:lnTo>
                    <a:pt x="741" y="254"/>
                  </a:lnTo>
                  <a:lnTo>
                    <a:pt x="741" y="253"/>
                  </a:lnTo>
                  <a:close/>
                  <a:moveTo>
                    <a:pt x="751" y="253"/>
                  </a:moveTo>
                  <a:lnTo>
                    <a:pt x="756" y="253"/>
                  </a:lnTo>
                  <a:lnTo>
                    <a:pt x="756" y="254"/>
                  </a:lnTo>
                  <a:lnTo>
                    <a:pt x="751" y="254"/>
                  </a:lnTo>
                  <a:lnTo>
                    <a:pt x="751" y="253"/>
                  </a:lnTo>
                  <a:close/>
                  <a:moveTo>
                    <a:pt x="761" y="253"/>
                  </a:moveTo>
                  <a:lnTo>
                    <a:pt x="766" y="253"/>
                  </a:lnTo>
                  <a:lnTo>
                    <a:pt x="766" y="254"/>
                  </a:lnTo>
                  <a:lnTo>
                    <a:pt x="761" y="254"/>
                  </a:lnTo>
                  <a:lnTo>
                    <a:pt x="761" y="253"/>
                  </a:lnTo>
                  <a:close/>
                  <a:moveTo>
                    <a:pt x="770" y="253"/>
                  </a:moveTo>
                  <a:lnTo>
                    <a:pt x="776" y="253"/>
                  </a:lnTo>
                  <a:lnTo>
                    <a:pt x="776" y="254"/>
                  </a:lnTo>
                  <a:lnTo>
                    <a:pt x="770" y="254"/>
                  </a:lnTo>
                  <a:lnTo>
                    <a:pt x="770" y="253"/>
                  </a:lnTo>
                  <a:close/>
                  <a:moveTo>
                    <a:pt x="780" y="253"/>
                  </a:moveTo>
                  <a:lnTo>
                    <a:pt x="786" y="253"/>
                  </a:lnTo>
                  <a:lnTo>
                    <a:pt x="786" y="254"/>
                  </a:lnTo>
                  <a:lnTo>
                    <a:pt x="780" y="254"/>
                  </a:lnTo>
                  <a:lnTo>
                    <a:pt x="780" y="253"/>
                  </a:lnTo>
                  <a:close/>
                  <a:moveTo>
                    <a:pt x="790" y="253"/>
                  </a:moveTo>
                  <a:lnTo>
                    <a:pt x="795" y="253"/>
                  </a:lnTo>
                  <a:lnTo>
                    <a:pt x="795" y="254"/>
                  </a:lnTo>
                  <a:lnTo>
                    <a:pt x="790" y="254"/>
                  </a:lnTo>
                  <a:lnTo>
                    <a:pt x="790" y="253"/>
                  </a:lnTo>
                  <a:close/>
                  <a:moveTo>
                    <a:pt x="799" y="253"/>
                  </a:moveTo>
                  <a:lnTo>
                    <a:pt x="805" y="253"/>
                  </a:lnTo>
                  <a:lnTo>
                    <a:pt x="805" y="254"/>
                  </a:lnTo>
                  <a:lnTo>
                    <a:pt x="799" y="254"/>
                  </a:lnTo>
                  <a:lnTo>
                    <a:pt x="799" y="253"/>
                  </a:lnTo>
                  <a:close/>
                  <a:moveTo>
                    <a:pt x="809" y="253"/>
                  </a:moveTo>
                  <a:lnTo>
                    <a:pt x="815" y="253"/>
                  </a:lnTo>
                  <a:lnTo>
                    <a:pt x="815" y="254"/>
                  </a:lnTo>
                  <a:lnTo>
                    <a:pt x="809" y="254"/>
                  </a:lnTo>
                  <a:lnTo>
                    <a:pt x="809" y="253"/>
                  </a:lnTo>
                  <a:close/>
                  <a:moveTo>
                    <a:pt x="819" y="253"/>
                  </a:moveTo>
                  <a:lnTo>
                    <a:pt x="825" y="253"/>
                  </a:lnTo>
                  <a:lnTo>
                    <a:pt x="825" y="254"/>
                  </a:lnTo>
                  <a:lnTo>
                    <a:pt x="819" y="254"/>
                  </a:lnTo>
                  <a:lnTo>
                    <a:pt x="819" y="253"/>
                  </a:lnTo>
                  <a:close/>
                  <a:moveTo>
                    <a:pt x="829" y="253"/>
                  </a:moveTo>
                  <a:lnTo>
                    <a:pt x="834" y="253"/>
                  </a:lnTo>
                  <a:lnTo>
                    <a:pt x="834" y="254"/>
                  </a:lnTo>
                  <a:lnTo>
                    <a:pt x="829" y="254"/>
                  </a:lnTo>
                  <a:lnTo>
                    <a:pt x="829" y="253"/>
                  </a:lnTo>
                  <a:close/>
                  <a:moveTo>
                    <a:pt x="838" y="253"/>
                  </a:moveTo>
                  <a:lnTo>
                    <a:pt x="844" y="253"/>
                  </a:lnTo>
                  <a:lnTo>
                    <a:pt x="844" y="254"/>
                  </a:lnTo>
                  <a:lnTo>
                    <a:pt x="838" y="254"/>
                  </a:lnTo>
                  <a:lnTo>
                    <a:pt x="838" y="253"/>
                  </a:lnTo>
                  <a:close/>
                  <a:moveTo>
                    <a:pt x="848" y="253"/>
                  </a:moveTo>
                  <a:lnTo>
                    <a:pt x="854" y="253"/>
                  </a:lnTo>
                  <a:lnTo>
                    <a:pt x="854" y="254"/>
                  </a:lnTo>
                  <a:lnTo>
                    <a:pt x="848" y="254"/>
                  </a:lnTo>
                  <a:lnTo>
                    <a:pt x="848" y="253"/>
                  </a:lnTo>
                  <a:close/>
                  <a:moveTo>
                    <a:pt x="858" y="253"/>
                  </a:moveTo>
                  <a:lnTo>
                    <a:pt x="864" y="253"/>
                  </a:lnTo>
                  <a:lnTo>
                    <a:pt x="864" y="254"/>
                  </a:lnTo>
                  <a:lnTo>
                    <a:pt x="858" y="254"/>
                  </a:lnTo>
                  <a:lnTo>
                    <a:pt x="858" y="253"/>
                  </a:lnTo>
                  <a:close/>
                  <a:moveTo>
                    <a:pt x="868" y="253"/>
                  </a:moveTo>
                  <a:lnTo>
                    <a:pt x="873" y="253"/>
                  </a:lnTo>
                  <a:lnTo>
                    <a:pt x="873" y="254"/>
                  </a:lnTo>
                  <a:lnTo>
                    <a:pt x="868" y="254"/>
                  </a:lnTo>
                  <a:lnTo>
                    <a:pt x="868" y="253"/>
                  </a:lnTo>
                  <a:close/>
                  <a:moveTo>
                    <a:pt x="877" y="253"/>
                  </a:moveTo>
                  <a:lnTo>
                    <a:pt x="883" y="253"/>
                  </a:lnTo>
                  <a:lnTo>
                    <a:pt x="883" y="254"/>
                  </a:lnTo>
                  <a:lnTo>
                    <a:pt x="877" y="254"/>
                  </a:lnTo>
                  <a:lnTo>
                    <a:pt x="877" y="253"/>
                  </a:lnTo>
                  <a:close/>
                  <a:moveTo>
                    <a:pt x="887" y="253"/>
                  </a:moveTo>
                  <a:lnTo>
                    <a:pt x="893" y="253"/>
                  </a:lnTo>
                  <a:lnTo>
                    <a:pt x="893" y="254"/>
                  </a:lnTo>
                  <a:lnTo>
                    <a:pt x="887" y="254"/>
                  </a:lnTo>
                  <a:lnTo>
                    <a:pt x="887" y="253"/>
                  </a:lnTo>
                  <a:close/>
                  <a:moveTo>
                    <a:pt x="897" y="253"/>
                  </a:moveTo>
                  <a:lnTo>
                    <a:pt x="903" y="253"/>
                  </a:lnTo>
                  <a:lnTo>
                    <a:pt x="903" y="254"/>
                  </a:lnTo>
                  <a:lnTo>
                    <a:pt x="897" y="254"/>
                  </a:lnTo>
                  <a:lnTo>
                    <a:pt x="897" y="253"/>
                  </a:lnTo>
                  <a:close/>
                  <a:moveTo>
                    <a:pt x="907" y="253"/>
                  </a:moveTo>
                  <a:lnTo>
                    <a:pt x="912" y="253"/>
                  </a:lnTo>
                  <a:lnTo>
                    <a:pt x="912" y="254"/>
                  </a:lnTo>
                  <a:lnTo>
                    <a:pt x="907" y="254"/>
                  </a:lnTo>
                  <a:lnTo>
                    <a:pt x="907" y="253"/>
                  </a:lnTo>
                  <a:close/>
                  <a:moveTo>
                    <a:pt x="916" y="253"/>
                  </a:moveTo>
                  <a:lnTo>
                    <a:pt x="922" y="253"/>
                  </a:lnTo>
                  <a:lnTo>
                    <a:pt x="922" y="254"/>
                  </a:lnTo>
                  <a:lnTo>
                    <a:pt x="916" y="254"/>
                  </a:lnTo>
                  <a:lnTo>
                    <a:pt x="916" y="253"/>
                  </a:lnTo>
                  <a:close/>
                  <a:moveTo>
                    <a:pt x="926" y="253"/>
                  </a:moveTo>
                  <a:lnTo>
                    <a:pt x="932" y="253"/>
                  </a:lnTo>
                  <a:lnTo>
                    <a:pt x="932" y="254"/>
                  </a:lnTo>
                  <a:lnTo>
                    <a:pt x="926" y="254"/>
                  </a:lnTo>
                  <a:lnTo>
                    <a:pt x="926" y="253"/>
                  </a:lnTo>
                  <a:close/>
                  <a:moveTo>
                    <a:pt x="936" y="253"/>
                  </a:moveTo>
                  <a:lnTo>
                    <a:pt x="942" y="253"/>
                  </a:lnTo>
                  <a:lnTo>
                    <a:pt x="942" y="254"/>
                  </a:lnTo>
                  <a:lnTo>
                    <a:pt x="936" y="254"/>
                  </a:lnTo>
                  <a:lnTo>
                    <a:pt x="936" y="253"/>
                  </a:lnTo>
                  <a:close/>
                  <a:moveTo>
                    <a:pt x="946" y="253"/>
                  </a:moveTo>
                  <a:lnTo>
                    <a:pt x="951" y="253"/>
                  </a:lnTo>
                  <a:lnTo>
                    <a:pt x="951" y="254"/>
                  </a:lnTo>
                  <a:lnTo>
                    <a:pt x="946" y="254"/>
                  </a:lnTo>
                  <a:lnTo>
                    <a:pt x="946" y="253"/>
                  </a:lnTo>
                  <a:close/>
                  <a:moveTo>
                    <a:pt x="955" y="253"/>
                  </a:moveTo>
                  <a:lnTo>
                    <a:pt x="961" y="253"/>
                  </a:lnTo>
                  <a:lnTo>
                    <a:pt x="961" y="254"/>
                  </a:lnTo>
                  <a:lnTo>
                    <a:pt x="955" y="254"/>
                  </a:lnTo>
                  <a:lnTo>
                    <a:pt x="955" y="253"/>
                  </a:lnTo>
                  <a:close/>
                  <a:moveTo>
                    <a:pt x="965" y="253"/>
                  </a:moveTo>
                  <a:lnTo>
                    <a:pt x="971" y="253"/>
                  </a:lnTo>
                  <a:lnTo>
                    <a:pt x="971" y="254"/>
                  </a:lnTo>
                  <a:lnTo>
                    <a:pt x="965" y="254"/>
                  </a:lnTo>
                  <a:lnTo>
                    <a:pt x="965" y="253"/>
                  </a:lnTo>
                  <a:close/>
                  <a:moveTo>
                    <a:pt x="975" y="253"/>
                  </a:moveTo>
                  <a:lnTo>
                    <a:pt x="981" y="253"/>
                  </a:lnTo>
                  <a:lnTo>
                    <a:pt x="981" y="254"/>
                  </a:lnTo>
                  <a:lnTo>
                    <a:pt x="975" y="254"/>
                  </a:lnTo>
                  <a:lnTo>
                    <a:pt x="975" y="253"/>
                  </a:lnTo>
                  <a:close/>
                  <a:moveTo>
                    <a:pt x="985" y="253"/>
                  </a:moveTo>
                  <a:lnTo>
                    <a:pt x="990" y="253"/>
                  </a:lnTo>
                  <a:lnTo>
                    <a:pt x="990" y="254"/>
                  </a:lnTo>
                  <a:lnTo>
                    <a:pt x="985" y="254"/>
                  </a:lnTo>
                  <a:lnTo>
                    <a:pt x="985" y="253"/>
                  </a:lnTo>
                  <a:close/>
                  <a:moveTo>
                    <a:pt x="994" y="253"/>
                  </a:moveTo>
                  <a:lnTo>
                    <a:pt x="1000" y="253"/>
                  </a:lnTo>
                  <a:lnTo>
                    <a:pt x="1000" y="254"/>
                  </a:lnTo>
                  <a:lnTo>
                    <a:pt x="994" y="254"/>
                  </a:lnTo>
                  <a:lnTo>
                    <a:pt x="994" y="253"/>
                  </a:lnTo>
                  <a:close/>
                  <a:moveTo>
                    <a:pt x="1004" y="253"/>
                  </a:moveTo>
                  <a:lnTo>
                    <a:pt x="1010" y="253"/>
                  </a:lnTo>
                  <a:lnTo>
                    <a:pt x="1010" y="254"/>
                  </a:lnTo>
                  <a:lnTo>
                    <a:pt x="1004" y="254"/>
                  </a:lnTo>
                  <a:lnTo>
                    <a:pt x="1004" y="253"/>
                  </a:lnTo>
                  <a:close/>
                  <a:moveTo>
                    <a:pt x="1014" y="253"/>
                  </a:moveTo>
                  <a:lnTo>
                    <a:pt x="1020" y="253"/>
                  </a:lnTo>
                  <a:lnTo>
                    <a:pt x="1020" y="254"/>
                  </a:lnTo>
                  <a:lnTo>
                    <a:pt x="1014" y="254"/>
                  </a:lnTo>
                  <a:lnTo>
                    <a:pt x="1014" y="253"/>
                  </a:lnTo>
                  <a:close/>
                  <a:moveTo>
                    <a:pt x="1024" y="253"/>
                  </a:moveTo>
                  <a:lnTo>
                    <a:pt x="1029" y="253"/>
                  </a:lnTo>
                  <a:lnTo>
                    <a:pt x="1029" y="254"/>
                  </a:lnTo>
                  <a:lnTo>
                    <a:pt x="1024" y="254"/>
                  </a:lnTo>
                  <a:lnTo>
                    <a:pt x="1024" y="253"/>
                  </a:lnTo>
                  <a:close/>
                  <a:moveTo>
                    <a:pt x="1033" y="253"/>
                  </a:moveTo>
                  <a:lnTo>
                    <a:pt x="1039" y="253"/>
                  </a:lnTo>
                  <a:lnTo>
                    <a:pt x="1039" y="254"/>
                  </a:lnTo>
                  <a:lnTo>
                    <a:pt x="1033" y="254"/>
                  </a:lnTo>
                  <a:lnTo>
                    <a:pt x="1033" y="253"/>
                  </a:lnTo>
                  <a:close/>
                  <a:moveTo>
                    <a:pt x="1043" y="253"/>
                  </a:moveTo>
                  <a:lnTo>
                    <a:pt x="1049" y="253"/>
                  </a:lnTo>
                  <a:lnTo>
                    <a:pt x="1049" y="254"/>
                  </a:lnTo>
                  <a:lnTo>
                    <a:pt x="1043" y="254"/>
                  </a:lnTo>
                  <a:lnTo>
                    <a:pt x="1043" y="253"/>
                  </a:lnTo>
                  <a:close/>
                  <a:moveTo>
                    <a:pt x="1053" y="253"/>
                  </a:moveTo>
                  <a:lnTo>
                    <a:pt x="1058" y="253"/>
                  </a:lnTo>
                  <a:lnTo>
                    <a:pt x="1058" y="254"/>
                  </a:lnTo>
                  <a:lnTo>
                    <a:pt x="1053" y="254"/>
                  </a:lnTo>
                  <a:lnTo>
                    <a:pt x="1053" y="253"/>
                  </a:lnTo>
                  <a:close/>
                  <a:moveTo>
                    <a:pt x="1063" y="253"/>
                  </a:moveTo>
                  <a:lnTo>
                    <a:pt x="1068" y="253"/>
                  </a:lnTo>
                  <a:lnTo>
                    <a:pt x="1068" y="254"/>
                  </a:lnTo>
                  <a:lnTo>
                    <a:pt x="1063" y="254"/>
                  </a:lnTo>
                  <a:lnTo>
                    <a:pt x="1063" y="253"/>
                  </a:lnTo>
                  <a:close/>
                  <a:moveTo>
                    <a:pt x="1072" y="253"/>
                  </a:moveTo>
                  <a:lnTo>
                    <a:pt x="1078" y="253"/>
                  </a:lnTo>
                  <a:lnTo>
                    <a:pt x="1078" y="254"/>
                  </a:lnTo>
                  <a:lnTo>
                    <a:pt x="1072" y="254"/>
                  </a:lnTo>
                  <a:lnTo>
                    <a:pt x="1072" y="253"/>
                  </a:lnTo>
                  <a:close/>
                  <a:moveTo>
                    <a:pt x="1082" y="253"/>
                  </a:moveTo>
                  <a:lnTo>
                    <a:pt x="1088" y="253"/>
                  </a:lnTo>
                  <a:lnTo>
                    <a:pt x="1088" y="254"/>
                  </a:lnTo>
                  <a:lnTo>
                    <a:pt x="1082" y="254"/>
                  </a:lnTo>
                  <a:lnTo>
                    <a:pt x="1082" y="253"/>
                  </a:lnTo>
                  <a:close/>
                  <a:moveTo>
                    <a:pt x="1092" y="253"/>
                  </a:moveTo>
                  <a:lnTo>
                    <a:pt x="1097" y="253"/>
                  </a:lnTo>
                  <a:lnTo>
                    <a:pt x="1097" y="254"/>
                  </a:lnTo>
                  <a:lnTo>
                    <a:pt x="1092" y="254"/>
                  </a:lnTo>
                  <a:lnTo>
                    <a:pt x="1092" y="253"/>
                  </a:lnTo>
                  <a:close/>
                  <a:moveTo>
                    <a:pt x="1102" y="253"/>
                  </a:moveTo>
                  <a:lnTo>
                    <a:pt x="1107" y="253"/>
                  </a:lnTo>
                  <a:lnTo>
                    <a:pt x="1107" y="254"/>
                  </a:lnTo>
                  <a:lnTo>
                    <a:pt x="1102" y="254"/>
                  </a:lnTo>
                  <a:lnTo>
                    <a:pt x="1102" y="253"/>
                  </a:lnTo>
                  <a:close/>
                  <a:moveTo>
                    <a:pt x="1111" y="253"/>
                  </a:moveTo>
                  <a:lnTo>
                    <a:pt x="1117" y="253"/>
                  </a:lnTo>
                  <a:lnTo>
                    <a:pt x="1117" y="254"/>
                  </a:lnTo>
                  <a:lnTo>
                    <a:pt x="1111" y="254"/>
                  </a:lnTo>
                  <a:lnTo>
                    <a:pt x="1111" y="253"/>
                  </a:lnTo>
                  <a:close/>
                  <a:moveTo>
                    <a:pt x="1121" y="253"/>
                  </a:moveTo>
                  <a:lnTo>
                    <a:pt x="1127" y="253"/>
                  </a:lnTo>
                  <a:lnTo>
                    <a:pt x="1127" y="254"/>
                  </a:lnTo>
                  <a:lnTo>
                    <a:pt x="1121" y="254"/>
                  </a:lnTo>
                  <a:lnTo>
                    <a:pt x="1121" y="253"/>
                  </a:lnTo>
                  <a:close/>
                  <a:moveTo>
                    <a:pt x="1131" y="253"/>
                  </a:moveTo>
                  <a:lnTo>
                    <a:pt x="1136" y="253"/>
                  </a:lnTo>
                  <a:lnTo>
                    <a:pt x="1136" y="254"/>
                  </a:lnTo>
                  <a:lnTo>
                    <a:pt x="1131" y="254"/>
                  </a:lnTo>
                  <a:lnTo>
                    <a:pt x="1131" y="253"/>
                  </a:lnTo>
                  <a:close/>
                  <a:moveTo>
                    <a:pt x="1141" y="253"/>
                  </a:moveTo>
                  <a:lnTo>
                    <a:pt x="1146" y="253"/>
                  </a:lnTo>
                  <a:lnTo>
                    <a:pt x="1146" y="254"/>
                  </a:lnTo>
                  <a:lnTo>
                    <a:pt x="1141" y="254"/>
                  </a:lnTo>
                  <a:lnTo>
                    <a:pt x="1141" y="253"/>
                  </a:lnTo>
                  <a:close/>
                  <a:moveTo>
                    <a:pt x="1150" y="253"/>
                  </a:moveTo>
                  <a:lnTo>
                    <a:pt x="1156" y="253"/>
                  </a:lnTo>
                  <a:lnTo>
                    <a:pt x="1156" y="254"/>
                  </a:lnTo>
                  <a:lnTo>
                    <a:pt x="1150" y="254"/>
                  </a:lnTo>
                  <a:lnTo>
                    <a:pt x="1150" y="253"/>
                  </a:lnTo>
                  <a:close/>
                  <a:moveTo>
                    <a:pt x="1160" y="253"/>
                  </a:moveTo>
                  <a:lnTo>
                    <a:pt x="1166" y="253"/>
                  </a:lnTo>
                  <a:lnTo>
                    <a:pt x="1166" y="254"/>
                  </a:lnTo>
                  <a:lnTo>
                    <a:pt x="1160" y="254"/>
                  </a:lnTo>
                  <a:lnTo>
                    <a:pt x="1160" y="253"/>
                  </a:lnTo>
                  <a:close/>
                  <a:moveTo>
                    <a:pt x="1170" y="253"/>
                  </a:moveTo>
                  <a:lnTo>
                    <a:pt x="1175" y="253"/>
                  </a:lnTo>
                  <a:lnTo>
                    <a:pt x="1175" y="254"/>
                  </a:lnTo>
                  <a:lnTo>
                    <a:pt x="1170" y="254"/>
                  </a:lnTo>
                  <a:lnTo>
                    <a:pt x="1170" y="253"/>
                  </a:lnTo>
                  <a:close/>
                  <a:moveTo>
                    <a:pt x="1180" y="253"/>
                  </a:moveTo>
                  <a:lnTo>
                    <a:pt x="1185" y="253"/>
                  </a:lnTo>
                  <a:lnTo>
                    <a:pt x="1185" y="254"/>
                  </a:lnTo>
                  <a:lnTo>
                    <a:pt x="1180" y="254"/>
                  </a:lnTo>
                  <a:lnTo>
                    <a:pt x="1180" y="253"/>
                  </a:lnTo>
                  <a:close/>
                  <a:moveTo>
                    <a:pt x="1189" y="253"/>
                  </a:moveTo>
                  <a:lnTo>
                    <a:pt x="1195" y="253"/>
                  </a:lnTo>
                  <a:lnTo>
                    <a:pt x="1195" y="254"/>
                  </a:lnTo>
                  <a:lnTo>
                    <a:pt x="1189" y="254"/>
                  </a:lnTo>
                  <a:lnTo>
                    <a:pt x="1189" y="253"/>
                  </a:lnTo>
                  <a:close/>
                  <a:moveTo>
                    <a:pt x="1199" y="253"/>
                  </a:moveTo>
                  <a:lnTo>
                    <a:pt x="1205" y="253"/>
                  </a:lnTo>
                  <a:lnTo>
                    <a:pt x="1205" y="254"/>
                  </a:lnTo>
                  <a:lnTo>
                    <a:pt x="1199" y="254"/>
                  </a:lnTo>
                  <a:lnTo>
                    <a:pt x="1199" y="253"/>
                  </a:lnTo>
                  <a:close/>
                  <a:moveTo>
                    <a:pt x="1209" y="253"/>
                  </a:moveTo>
                  <a:lnTo>
                    <a:pt x="1214" y="253"/>
                  </a:lnTo>
                  <a:lnTo>
                    <a:pt x="1214" y="254"/>
                  </a:lnTo>
                  <a:lnTo>
                    <a:pt x="1209" y="254"/>
                  </a:lnTo>
                  <a:lnTo>
                    <a:pt x="1209" y="253"/>
                  </a:lnTo>
                  <a:close/>
                  <a:moveTo>
                    <a:pt x="1219" y="253"/>
                  </a:moveTo>
                  <a:lnTo>
                    <a:pt x="1224" y="253"/>
                  </a:lnTo>
                  <a:lnTo>
                    <a:pt x="1224" y="254"/>
                  </a:lnTo>
                  <a:lnTo>
                    <a:pt x="1219" y="254"/>
                  </a:lnTo>
                  <a:lnTo>
                    <a:pt x="1219" y="253"/>
                  </a:lnTo>
                  <a:close/>
                  <a:moveTo>
                    <a:pt x="1228" y="253"/>
                  </a:moveTo>
                  <a:lnTo>
                    <a:pt x="1234" y="253"/>
                  </a:lnTo>
                  <a:lnTo>
                    <a:pt x="1234" y="254"/>
                  </a:lnTo>
                  <a:lnTo>
                    <a:pt x="1228" y="254"/>
                  </a:lnTo>
                  <a:lnTo>
                    <a:pt x="1228" y="253"/>
                  </a:lnTo>
                  <a:close/>
                  <a:moveTo>
                    <a:pt x="1238" y="253"/>
                  </a:moveTo>
                  <a:lnTo>
                    <a:pt x="1244" y="253"/>
                  </a:lnTo>
                  <a:lnTo>
                    <a:pt x="1244" y="254"/>
                  </a:lnTo>
                  <a:lnTo>
                    <a:pt x="1238" y="254"/>
                  </a:lnTo>
                  <a:lnTo>
                    <a:pt x="1238" y="253"/>
                  </a:lnTo>
                  <a:close/>
                  <a:moveTo>
                    <a:pt x="1248" y="253"/>
                  </a:moveTo>
                  <a:lnTo>
                    <a:pt x="1253" y="253"/>
                  </a:lnTo>
                  <a:lnTo>
                    <a:pt x="1253" y="254"/>
                  </a:lnTo>
                  <a:lnTo>
                    <a:pt x="1248" y="254"/>
                  </a:lnTo>
                  <a:lnTo>
                    <a:pt x="1248" y="253"/>
                  </a:lnTo>
                  <a:close/>
                  <a:moveTo>
                    <a:pt x="1258" y="253"/>
                  </a:moveTo>
                  <a:lnTo>
                    <a:pt x="1263" y="253"/>
                  </a:lnTo>
                  <a:lnTo>
                    <a:pt x="1263" y="254"/>
                  </a:lnTo>
                  <a:lnTo>
                    <a:pt x="1258" y="254"/>
                  </a:lnTo>
                  <a:lnTo>
                    <a:pt x="1258" y="253"/>
                  </a:lnTo>
                  <a:close/>
                  <a:moveTo>
                    <a:pt x="1267" y="253"/>
                  </a:moveTo>
                  <a:lnTo>
                    <a:pt x="1273" y="253"/>
                  </a:lnTo>
                  <a:lnTo>
                    <a:pt x="1273" y="254"/>
                  </a:lnTo>
                  <a:lnTo>
                    <a:pt x="1267" y="254"/>
                  </a:lnTo>
                  <a:lnTo>
                    <a:pt x="1267" y="253"/>
                  </a:lnTo>
                  <a:close/>
                  <a:moveTo>
                    <a:pt x="1277" y="253"/>
                  </a:moveTo>
                  <a:lnTo>
                    <a:pt x="1283" y="253"/>
                  </a:lnTo>
                  <a:lnTo>
                    <a:pt x="1283" y="254"/>
                  </a:lnTo>
                  <a:lnTo>
                    <a:pt x="1277" y="254"/>
                  </a:lnTo>
                  <a:lnTo>
                    <a:pt x="1277" y="253"/>
                  </a:lnTo>
                  <a:close/>
                  <a:moveTo>
                    <a:pt x="1287" y="253"/>
                  </a:moveTo>
                  <a:lnTo>
                    <a:pt x="1292" y="253"/>
                  </a:lnTo>
                  <a:lnTo>
                    <a:pt x="1292" y="254"/>
                  </a:lnTo>
                  <a:lnTo>
                    <a:pt x="1287" y="254"/>
                  </a:lnTo>
                  <a:lnTo>
                    <a:pt x="1287" y="253"/>
                  </a:lnTo>
                  <a:close/>
                  <a:moveTo>
                    <a:pt x="1297" y="253"/>
                  </a:moveTo>
                  <a:lnTo>
                    <a:pt x="1302" y="253"/>
                  </a:lnTo>
                  <a:lnTo>
                    <a:pt x="1302" y="254"/>
                  </a:lnTo>
                  <a:lnTo>
                    <a:pt x="1297" y="254"/>
                  </a:lnTo>
                  <a:lnTo>
                    <a:pt x="1297" y="253"/>
                  </a:lnTo>
                  <a:close/>
                  <a:moveTo>
                    <a:pt x="1306" y="253"/>
                  </a:moveTo>
                  <a:lnTo>
                    <a:pt x="1312" y="253"/>
                  </a:lnTo>
                  <a:lnTo>
                    <a:pt x="1312" y="254"/>
                  </a:lnTo>
                  <a:lnTo>
                    <a:pt x="1306" y="254"/>
                  </a:lnTo>
                  <a:lnTo>
                    <a:pt x="1306" y="253"/>
                  </a:lnTo>
                  <a:close/>
                  <a:moveTo>
                    <a:pt x="1316" y="253"/>
                  </a:moveTo>
                  <a:lnTo>
                    <a:pt x="1322" y="253"/>
                  </a:lnTo>
                  <a:lnTo>
                    <a:pt x="1322" y="254"/>
                  </a:lnTo>
                  <a:lnTo>
                    <a:pt x="1316" y="254"/>
                  </a:lnTo>
                  <a:lnTo>
                    <a:pt x="1316" y="253"/>
                  </a:lnTo>
                  <a:close/>
                  <a:moveTo>
                    <a:pt x="1326" y="253"/>
                  </a:moveTo>
                  <a:lnTo>
                    <a:pt x="1331" y="253"/>
                  </a:lnTo>
                  <a:lnTo>
                    <a:pt x="1331" y="254"/>
                  </a:lnTo>
                  <a:lnTo>
                    <a:pt x="1326" y="254"/>
                  </a:lnTo>
                  <a:lnTo>
                    <a:pt x="1326" y="253"/>
                  </a:lnTo>
                  <a:close/>
                  <a:moveTo>
                    <a:pt x="1336" y="253"/>
                  </a:moveTo>
                  <a:lnTo>
                    <a:pt x="1341" y="253"/>
                  </a:lnTo>
                  <a:lnTo>
                    <a:pt x="1341" y="254"/>
                  </a:lnTo>
                  <a:lnTo>
                    <a:pt x="1336" y="254"/>
                  </a:lnTo>
                  <a:lnTo>
                    <a:pt x="1336" y="253"/>
                  </a:lnTo>
                  <a:close/>
                  <a:moveTo>
                    <a:pt x="1345" y="253"/>
                  </a:moveTo>
                  <a:lnTo>
                    <a:pt x="1351" y="253"/>
                  </a:lnTo>
                  <a:lnTo>
                    <a:pt x="1351" y="254"/>
                  </a:lnTo>
                  <a:lnTo>
                    <a:pt x="1345" y="254"/>
                  </a:lnTo>
                  <a:lnTo>
                    <a:pt x="1345" y="253"/>
                  </a:lnTo>
                  <a:close/>
                  <a:moveTo>
                    <a:pt x="1355" y="253"/>
                  </a:moveTo>
                  <a:lnTo>
                    <a:pt x="1361" y="253"/>
                  </a:lnTo>
                  <a:lnTo>
                    <a:pt x="1361" y="254"/>
                  </a:lnTo>
                  <a:lnTo>
                    <a:pt x="1355" y="254"/>
                  </a:lnTo>
                  <a:lnTo>
                    <a:pt x="1355" y="253"/>
                  </a:lnTo>
                  <a:close/>
                  <a:moveTo>
                    <a:pt x="1365" y="253"/>
                  </a:moveTo>
                  <a:lnTo>
                    <a:pt x="1370" y="253"/>
                  </a:lnTo>
                  <a:lnTo>
                    <a:pt x="1370" y="254"/>
                  </a:lnTo>
                  <a:lnTo>
                    <a:pt x="1365" y="254"/>
                  </a:lnTo>
                  <a:lnTo>
                    <a:pt x="1365" y="253"/>
                  </a:lnTo>
                  <a:close/>
                  <a:moveTo>
                    <a:pt x="1375" y="253"/>
                  </a:moveTo>
                  <a:lnTo>
                    <a:pt x="1380" y="253"/>
                  </a:lnTo>
                  <a:lnTo>
                    <a:pt x="1380" y="254"/>
                  </a:lnTo>
                  <a:lnTo>
                    <a:pt x="1375" y="254"/>
                  </a:lnTo>
                  <a:lnTo>
                    <a:pt x="1375" y="253"/>
                  </a:lnTo>
                  <a:close/>
                  <a:moveTo>
                    <a:pt x="1384" y="253"/>
                  </a:moveTo>
                  <a:lnTo>
                    <a:pt x="1390" y="253"/>
                  </a:lnTo>
                  <a:lnTo>
                    <a:pt x="1390" y="254"/>
                  </a:lnTo>
                  <a:lnTo>
                    <a:pt x="1384" y="254"/>
                  </a:lnTo>
                  <a:lnTo>
                    <a:pt x="1384" y="253"/>
                  </a:lnTo>
                  <a:close/>
                  <a:moveTo>
                    <a:pt x="1394" y="253"/>
                  </a:moveTo>
                  <a:lnTo>
                    <a:pt x="1400" y="253"/>
                  </a:lnTo>
                  <a:lnTo>
                    <a:pt x="1400" y="254"/>
                  </a:lnTo>
                  <a:lnTo>
                    <a:pt x="1394" y="254"/>
                  </a:lnTo>
                  <a:lnTo>
                    <a:pt x="1394" y="253"/>
                  </a:lnTo>
                  <a:close/>
                  <a:moveTo>
                    <a:pt x="1404" y="253"/>
                  </a:moveTo>
                  <a:lnTo>
                    <a:pt x="1409" y="253"/>
                  </a:lnTo>
                  <a:lnTo>
                    <a:pt x="1409" y="254"/>
                  </a:lnTo>
                  <a:lnTo>
                    <a:pt x="1404" y="254"/>
                  </a:lnTo>
                  <a:lnTo>
                    <a:pt x="1404" y="253"/>
                  </a:lnTo>
                  <a:close/>
                  <a:moveTo>
                    <a:pt x="1414" y="253"/>
                  </a:moveTo>
                  <a:lnTo>
                    <a:pt x="1419" y="253"/>
                  </a:lnTo>
                  <a:lnTo>
                    <a:pt x="1419" y="254"/>
                  </a:lnTo>
                  <a:lnTo>
                    <a:pt x="1414" y="254"/>
                  </a:lnTo>
                  <a:lnTo>
                    <a:pt x="1414" y="253"/>
                  </a:lnTo>
                  <a:close/>
                  <a:moveTo>
                    <a:pt x="1423" y="253"/>
                  </a:moveTo>
                  <a:lnTo>
                    <a:pt x="1429" y="253"/>
                  </a:lnTo>
                  <a:lnTo>
                    <a:pt x="1429" y="254"/>
                  </a:lnTo>
                  <a:lnTo>
                    <a:pt x="1423" y="254"/>
                  </a:lnTo>
                  <a:lnTo>
                    <a:pt x="1423" y="253"/>
                  </a:lnTo>
                  <a:close/>
                  <a:moveTo>
                    <a:pt x="1433" y="253"/>
                  </a:moveTo>
                  <a:lnTo>
                    <a:pt x="1439" y="253"/>
                  </a:lnTo>
                  <a:lnTo>
                    <a:pt x="1439" y="254"/>
                  </a:lnTo>
                  <a:lnTo>
                    <a:pt x="1433" y="254"/>
                  </a:lnTo>
                  <a:lnTo>
                    <a:pt x="1433" y="253"/>
                  </a:lnTo>
                  <a:close/>
                  <a:moveTo>
                    <a:pt x="1443" y="253"/>
                  </a:moveTo>
                  <a:lnTo>
                    <a:pt x="1448" y="253"/>
                  </a:lnTo>
                  <a:lnTo>
                    <a:pt x="1448" y="254"/>
                  </a:lnTo>
                  <a:lnTo>
                    <a:pt x="1443" y="254"/>
                  </a:lnTo>
                  <a:lnTo>
                    <a:pt x="1443" y="253"/>
                  </a:lnTo>
                  <a:close/>
                  <a:moveTo>
                    <a:pt x="1453" y="253"/>
                  </a:moveTo>
                  <a:lnTo>
                    <a:pt x="1458" y="253"/>
                  </a:lnTo>
                  <a:lnTo>
                    <a:pt x="1458" y="254"/>
                  </a:lnTo>
                  <a:lnTo>
                    <a:pt x="1453" y="254"/>
                  </a:lnTo>
                  <a:lnTo>
                    <a:pt x="1453" y="253"/>
                  </a:lnTo>
                  <a:close/>
                  <a:moveTo>
                    <a:pt x="1462" y="253"/>
                  </a:moveTo>
                  <a:lnTo>
                    <a:pt x="1468" y="253"/>
                  </a:lnTo>
                  <a:lnTo>
                    <a:pt x="1468" y="254"/>
                  </a:lnTo>
                  <a:lnTo>
                    <a:pt x="1462" y="254"/>
                  </a:lnTo>
                  <a:lnTo>
                    <a:pt x="1462" y="253"/>
                  </a:lnTo>
                  <a:close/>
                  <a:moveTo>
                    <a:pt x="1472" y="253"/>
                  </a:moveTo>
                  <a:lnTo>
                    <a:pt x="1478" y="253"/>
                  </a:lnTo>
                  <a:lnTo>
                    <a:pt x="1478" y="254"/>
                  </a:lnTo>
                  <a:lnTo>
                    <a:pt x="1472" y="254"/>
                  </a:lnTo>
                  <a:lnTo>
                    <a:pt x="1472" y="253"/>
                  </a:lnTo>
                  <a:close/>
                  <a:moveTo>
                    <a:pt x="1482" y="253"/>
                  </a:moveTo>
                  <a:lnTo>
                    <a:pt x="1487" y="253"/>
                  </a:lnTo>
                  <a:lnTo>
                    <a:pt x="1487" y="254"/>
                  </a:lnTo>
                  <a:lnTo>
                    <a:pt x="1482" y="254"/>
                  </a:lnTo>
                  <a:lnTo>
                    <a:pt x="1482" y="253"/>
                  </a:lnTo>
                  <a:close/>
                  <a:moveTo>
                    <a:pt x="1492" y="253"/>
                  </a:moveTo>
                  <a:lnTo>
                    <a:pt x="1497" y="253"/>
                  </a:lnTo>
                  <a:lnTo>
                    <a:pt x="1497" y="254"/>
                  </a:lnTo>
                  <a:lnTo>
                    <a:pt x="1492" y="254"/>
                  </a:lnTo>
                  <a:lnTo>
                    <a:pt x="1492" y="253"/>
                  </a:lnTo>
                  <a:close/>
                  <a:moveTo>
                    <a:pt x="1501" y="253"/>
                  </a:moveTo>
                  <a:lnTo>
                    <a:pt x="1507" y="253"/>
                  </a:lnTo>
                  <a:lnTo>
                    <a:pt x="1507" y="254"/>
                  </a:lnTo>
                  <a:lnTo>
                    <a:pt x="1501" y="254"/>
                  </a:lnTo>
                  <a:lnTo>
                    <a:pt x="1501" y="253"/>
                  </a:lnTo>
                  <a:close/>
                  <a:moveTo>
                    <a:pt x="1511" y="253"/>
                  </a:moveTo>
                  <a:lnTo>
                    <a:pt x="1517" y="253"/>
                  </a:lnTo>
                  <a:lnTo>
                    <a:pt x="1517" y="254"/>
                  </a:lnTo>
                  <a:lnTo>
                    <a:pt x="1511" y="254"/>
                  </a:lnTo>
                  <a:lnTo>
                    <a:pt x="1511" y="253"/>
                  </a:lnTo>
                  <a:close/>
                  <a:moveTo>
                    <a:pt x="1521" y="253"/>
                  </a:moveTo>
                  <a:lnTo>
                    <a:pt x="1526" y="253"/>
                  </a:lnTo>
                  <a:lnTo>
                    <a:pt x="1526" y="254"/>
                  </a:lnTo>
                  <a:lnTo>
                    <a:pt x="1521" y="254"/>
                  </a:lnTo>
                  <a:lnTo>
                    <a:pt x="1521" y="253"/>
                  </a:lnTo>
                  <a:close/>
                  <a:moveTo>
                    <a:pt x="1531" y="253"/>
                  </a:moveTo>
                  <a:lnTo>
                    <a:pt x="1536" y="253"/>
                  </a:lnTo>
                  <a:lnTo>
                    <a:pt x="1536" y="254"/>
                  </a:lnTo>
                  <a:lnTo>
                    <a:pt x="1531" y="254"/>
                  </a:lnTo>
                  <a:lnTo>
                    <a:pt x="1531" y="253"/>
                  </a:lnTo>
                  <a:close/>
                  <a:moveTo>
                    <a:pt x="1540" y="253"/>
                  </a:moveTo>
                  <a:lnTo>
                    <a:pt x="1546" y="253"/>
                  </a:lnTo>
                  <a:lnTo>
                    <a:pt x="1546" y="254"/>
                  </a:lnTo>
                  <a:lnTo>
                    <a:pt x="1540" y="254"/>
                  </a:lnTo>
                  <a:lnTo>
                    <a:pt x="1540" y="253"/>
                  </a:lnTo>
                  <a:close/>
                  <a:moveTo>
                    <a:pt x="1550" y="253"/>
                  </a:moveTo>
                  <a:lnTo>
                    <a:pt x="1556" y="253"/>
                  </a:lnTo>
                  <a:lnTo>
                    <a:pt x="1556" y="254"/>
                  </a:lnTo>
                  <a:lnTo>
                    <a:pt x="1550" y="254"/>
                  </a:lnTo>
                  <a:lnTo>
                    <a:pt x="1550" y="253"/>
                  </a:lnTo>
                  <a:close/>
                  <a:moveTo>
                    <a:pt x="1560" y="253"/>
                  </a:moveTo>
                  <a:lnTo>
                    <a:pt x="1565" y="253"/>
                  </a:lnTo>
                  <a:lnTo>
                    <a:pt x="1565" y="254"/>
                  </a:lnTo>
                  <a:lnTo>
                    <a:pt x="1560" y="254"/>
                  </a:lnTo>
                  <a:lnTo>
                    <a:pt x="1560" y="253"/>
                  </a:lnTo>
                  <a:close/>
                  <a:moveTo>
                    <a:pt x="1570" y="253"/>
                  </a:moveTo>
                  <a:lnTo>
                    <a:pt x="1575" y="253"/>
                  </a:lnTo>
                  <a:lnTo>
                    <a:pt x="1575" y="254"/>
                  </a:lnTo>
                  <a:lnTo>
                    <a:pt x="1570" y="254"/>
                  </a:lnTo>
                  <a:lnTo>
                    <a:pt x="1570" y="253"/>
                  </a:lnTo>
                  <a:close/>
                  <a:moveTo>
                    <a:pt x="1579" y="253"/>
                  </a:moveTo>
                  <a:lnTo>
                    <a:pt x="1585" y="253"/>
                  </a:lnTo>
                  <a:lnTo>
                    <a:pt x="1585" y="254"/>
                  </a:lnTo>
                  <a:lnTo>
                    <a:pt x="1579" y="254"/>
                  </a:lnTo>
                  <a:lnTo>
                    <a:pt x="1579" y="253"/>
                  </a:lnTo>
                  <a:close/>
                  <a:moveTo>
                    <a:pt x="1589" y="253"/>
                  </a:moveTo>
                  <a:lnTo>
                    <a:pt x="1595" y="253"/>
                  </a:lnTo>
                  <a:lnTo>
                    <a:pt x="1595" y="254"/>
                  </a:lnTo>
                  <a:lnTo>
                    <a:pt x="1589" y="254"/>
                  </a:lnTo>
                  <a:lnTo>
                    <a:pt x="1589" y="253"/>
                  </a:lnTo>
                  <a:close/>
                  <a:moveTo>
                    <a:pt x="1599" y="253"/>
                  </a:moveTo>
                  <a:lnTo>
                    <a:pt x="1604" y="253"/>
                  </a:lnTo>
                  <a:lnTo>
                    <a:pt x="1604" y="254"/>
                  </a:lnTo>
                  <a:lnTo>
                    <a:pt x="1599" y="254"/>
                  </a:lnTo>
                  <a:lnTo>
                    <a:pt x="1599" y="253"/>
                  </a:lnTo>
                  <a:close/>
                  <a:moveTo>
                    <a:pt x="1609" y="253"/>
                  </a:moveTo>
                  <a:lnTo>
                    <a:pt x="1614" y="253"/>
                  </a:lnTo>
                  <a:lnTo>
                    <a:pt x="1614" y="254"/>
                  </a:lnTo>
                  <a:lnTo>
                    <a:pt x="1609" y="254"/>
                  </a:lnTo>
                  <a:lnTo>
                    <a:pt x="1609" y="253"/>
                  </a:lnTo>
                  <a:close/>
                  <a:moveTo>
                    <a:pt x="1618" y="253"/>
                  </a:moveTo>
                  <a:lnTo>
                    <a:pt x="1624" y="253"/>
                  </a:lnTo>
                  <a:lnTo>
                    <a:pt x="1624" y="254"/>
                  </a:lnTo>
                  <a:lnTo>
                    <a:pt x="1618" y="254"/>
                  </a:lnTo>
                  <a:lnTo>
                    <a:pt x="1618" y="253"/>
                  </a:lnTo>
                  <a:close/>
                  <a:moveTo>
                    <a:pt x="1628" y="253"/>
                  </a:moveTo>
                  <a:lnTo>
                    <a:pt x="1634" y="253"/>
                  </a:lnTo>
                  <a:lnTo>
                    <a:pt x="1634" y="254"/>
                  </a:lnTo>
                  <a:lnTo>
                    <a:pt x="1628" y="254"/>
                  </a:lnTo>
                  <a:lnTo>
                    <a:pt x="1628" y="253"/>
                  </a:lnTo>
                  <a:close/>
                  <a:moveTo>
                    <a:pt x="1638" y="253"/>
                  </a:moveTo>
                  <a:lnTo>
                    <a:pt x="1643" y="253"/>
                  </a:lnTo>
                  <a:lnTo>
                    <a:pt x="1643" y="254"/>
                  </a:lnTo>
                  <a:lnTo>
                    <a:pt x="1638" y="254"/>
                  </a:lnTo>
                  <a:lnTo>
                    <a:pt x="1638" y="253"/>
                  </a:lnTo>
                  <a:close/>
                  <a:moveTo>
                    <a:pt x="1647" y="253"/>
                  </a:moveTo>
                  <a:lnTo>
                    <a:pt x="1653" y="253"/>
                  </a:lnTo>
                  <a:lnTo>
                    <a:pt x="1653" y="254"/>
                  </a:lnTo>
                  <a:lnTo>
                    <a:pt x="1647" y="254"/>
                  </a:lnTo>
                  <a:lnTo>
                    <a:pt x="1647" y="253"/>
                  </a:lnTo>
                  <a:close/>
                  <a:moveTo>
                    <a:pt x="1657" y="253"/>
                  </a:moveTo>
                  <a:lnTo>
                    <a:pt x="1663" y="253"/>
                  </a:lnTo>
                  <a:lnTo>
                    <a:pt x="1663" y="254"/>
                  </a:lnTo>
                  <a:lnTo>
                    <a:pt x="1657" y="254"/>
                  </a:lnTo>
                  <a:lnTo>
                    <a:pt x="1657" y="253"/>
                  </a:lnTo>
                  <a:close/>
                  <a:moveTo>
                    <a:pt x="1667" y="253"/>
                  </a:moveTo>
                  <a:lnTo>
                    <a:pt x="1673" y="253"/>
                  </a:lnTo>
                  <a:lnTo>
                    <a:pt x="1673" y="254"/>
                  </a:lnTo>
                  <a:lnTo>
                    <a:pt x="1667" y="254"/>
                  </a:lnTo>
                  <a:lnTo>
                    <a:pt x="1667" y="253"/>
                  </a:lnTo>
                  <a:close/>
                  <a:moveTo>
                    <a:pt x="1677" y="253"/>
                  </a:moveTo>
                  <a:lnTo>
                    <a:pt x="1682" y="253"/>
                  </a:lnTo>
                  <a:lnTo>
                    <a:pt x="1682" y="254"/>
                  </a:lnTo>
                  <a:lnTo>
                    <a:pt x="1677" y="254"/>
                  </a:lnTo>
                  <a:lnTo>
                    <a:pt x="1677" y="253"/>
                  </a:lnTo>
                  <a:close/>
                  <a:moveTo>
                    <a:pt x="1686" y="253"/>
                  </a:moveTo>
                  <a:lnTo>
                    <a:pt x="1692" y="253"/>
                  </a:lnTo>
                  <a:lnTo>
                    <a:pt x="1692" y="254"/>
                  </a:lnTo>
                  <a:lnTo>
                    <a:pt x="1686" y="254"/>
                  </a:lnTo>
                  <a:lnTo>
                    <a:pt x="1686" y="253"/>
                  </a:lnTo>
                  <a:close/>
                  <a:moveTo>
                    <a:pt x="1696" y="253"/>
                  </a:moveTo>
                  <a:lnTo>
                    <a:pt x="1702" y="253"/>
                  </a:lnTo>
                  <a:lnTo>
                    <a:pt x="1702" y="254"/>
                  </a:lnTo>
                  <a:lnTo>
                    <a:pt x="1696" y="254"/>
                  </a:lnTo>
                  <a:lnTo>
                    <a:pt x="1696" y="253"/>
                  </a:lnTo>
                  <a:close/>
                  <a:moveTo>
                    <a:pt x="1706" y="253"/>
                  </a:moveTo>
                  <a:lnTo>
                    <a:pt x="1712" y="253"/>
                  </a:lnTo>
                  <a:lnTo>
                    <a:pt x="1712" y="254"/>
                  </a:lnTo>
                  <a:lnTo>
                    <a:pt x="1706" y="254"/>
                  </a:lnTo>
                  <a:lnTo>
                    <a:pt x="1706" y="253"/>
                  </a:lnTo>
                  <a:close/>
                  <a:moveTo>
                    <a:pt x="1716" y="253"/>
                  </a:moveTo>
                  <a:lnTo>
                    <a:pt x="1721" y="253"/>
                  </a:lnTo>
                  <a:lnTo>
                    <a:pt x="1721" y="254"/>
                  </a:lnTo>
                  <a:lnTo>
                    <a:pt x="1716" y="254"/>
                  </a:lnTo>
                  <a:lnTo>
                    <a:pt x="1716" y="253"/>
                  </a:lnTo>
                  <a:close/>
                  <a:moveTo>
                    <a:pt x="1725" y="253"/>
                  </a:moveTo>
                  <a:lnTo>
                    <a:pt x="1731" y="253"/>
                  </a:lnTo>
                  <a:lnTo>
                    <a:pt x="1731" y="254"/>
                  </a:lnTo>
                  <a:lnTo>
                    <a:pt x="1725" y="254"/>
                  </a:lnTo>
                  <a:lnTo>
                    <a:pt x="1725" y="253"/>
                  </a:lnTo>
                  <a:close/>
                  <a:moveTo>
                    <a:pt x="1735" y="253"/>
                  </a:moveTo>
                  <a:lnTo>
                    <a:pt x="1741" y="253"/>
                  </a:lnTo>
                  <a:lnTo>
                    <a:pt x="1741" y="254"/>
                  </a:lnTo>
                  <a:lnTo>
                    <a:pt x="1735" y="254"/>
                  </a:lnTo>
                  <a:lnTo>
                    <a:pt x="1735" y="253"/>
                  </a:lnTo>
                  <a:close/>
                  <a:moveTo>
                    <a:pt x="1745" y="253"/>
                  </a:moveTo>
                  <a:lnTo>
                    <a:pt x="1751" y="253"/>
                  </a:lnTo>
                  <a:lnTo>
                    <a:pt x="1751" y="254"/>
                  </a:lnTo>
                  <a:lnTo>
                    <a:pt x="1745" y="254"/>
                  </a:lnTo>
                  <a:lnTo>
                    <a:pt x="1745" y="253"/>
                  </a:lnTo>
                  <a:close/>
                  <a:moveTo>
                    <a:pt x="1755" y="253"/>
                  </a:moveTo>
                  <a:lnTo>
                    <a:pt x="1760" y="253"/>
                  </a:lnTo>
                  <a:lnTo>
                    <a:pt x="1760" y="254"/>
                  </a:lnTo>
                  <a:lnTo>
                    <a:pt x="1755" y="254"/>
                  </a:lnTo>
                  <a:lnTo>
                    <a:pt x="1755" y="253"/>
                  </a:lnTo>
                  <a:close/>
                  <a:moveTo>
                    <a:pt x="1764" y="253"/>
                  </a:moveTo>
                  <a:lnTo>
                    <a:pt x="1770" y="253"/>
                  </a:lnTo>
                  <a:lnTo>
                    <a:pt x="1770" y="254"/>
                  </a:lnTo>
                  <a:lnTo>
                    <a:pt x="1764" y="254"/>
                  </a:lnTo>
                  <a:lnTo>
                    <a:pt x="1764" y="253"/>
                  </a:lnTo>
                  <a:close/>
                  <a:moveTo>
                    <a:pt x="1774" y="253"/>
                  </a:moveTo>
                  <a:lnTo>
                    <a:pt x="1780" y="253"/>
                  </a:lnTo>
                  <a:lnTo>
                    <a:pt x="1780" y="254"/>
                  </a:lnTo>
                  <a:lnTo>
                    <a:pt x="1774" y="254"/>
                  </a:lnTo>
                  <a:lnTo>
                    <a:pt x="1774" y="253"/>
                  </a:lnTo>
                  <a:close/>
                  <a:moveTo>
                    <a:pt x="1784" y="253"/>
                  </a:moveTo>
                  <a:lnTo>
                    <a:pt x="1790" y="253"/>
                  </a:lnTo>
                  <a:lnTo>
                    <a:pt x="1790" y="254"/>
                  </a:lnTo>
                  <a:lnTo>
                    <a:pt x="1784" y="254"/>
                  </a:lnTo>
                  <a:lnTo>
                    <a:pt x="1784" y="253"/>
                  </a:lnTo>
                  <a:close/>
                  <a:moveTo>
                    <a:pt x="1794" y="253"/>
                  </a:moveTo>
                  <a:lnTo>
                    <a:pt x="1799" y="253"/>
                  </a:lnTo>
                  <a:lnTo>
                    <a:pt x="1799" y="254"/>
                  </a:lnTo>
                  <a:lnTo>
                    <a:pt x="1794" y="254"/>
                  </a:lnTo>
                  <a:lnTo>
                    <a:pt x="1794" y="253"/>
                  </a:lnTo>
                  <a:close/>
                  <a:moveTo>
                    <a:pt x="1803" y="253"/>
                  </a:moveTo>
                  <a:lnTo>
                    <a:pt x="1809" y="253"/>
                  </a:lnTo>
                  <a:lnTo>
                    <a:pt x="1809" y="254"/>
                  </a:lnTo>
                  <a:lnTo>
                    <a:pt x="1803" y="254"/>
                  </a:lnTo>
                  <a:lnTo>
                    <a:pt x="1803" y="253"/>
                  </a:lnTo>
                  <a:close/>
                  <a:moveTo>
                    <a:pt x="1813" y="253"/>
                  </a:moveTo>
                  <a:lnTo>
                    <a:pt x="1819" y="253"/>
                  </a:lnTo>
                  <a:lnTo>
                    <a:pt x="1819" y="254"/>
                  </a:lnTo>
                  <a:lnTo>
                    <a:pt x="1813" y="254"/>
                  </a:lnTo>
                  <a:lnTo>
                    <a:pt x="1813" y="253"/>
                  </a:lnTo>
                  <a:close/>
                  <a:moveTo>
                    <a:pt x="1823" y="253"/>
                  </a:moveTo>
                  <a:lnTo>
                    <a:pt x="1829" y="253"/>
                  </a:lnTo>
                  <a:lnTo>
                    <a:pt x="1829" y="254"/>
                  </a:lnTo>
                  <a:lnTo>
                    <a:pt x="1823" y="254"/>
                  </a:lnTo>
                  <a:lnTo>
                    <a:pt x="1823" y="253"/>
                  </a:lnTo>
                  <a:close/>
                  <a:moveTo>
                    <a:pt x="1833" y="253"/>
                  </a:moveTo>
                  <a:lnTo>
                    <a:pt x="1838" y="253"/>
                  </a:lnTo>
                  <a:lnTo>
                    <a:pt x="1838" y="254"/>
                  </a:lnTo>
                  <a:lnTo>
                    <a:pt x="1833" y="254"/>
                  </a:lnTo>
                  <a:lnTo>
                    <a:pt x="1833" y="253"/>
                  </a:lnTo>
                  <a:close/>
                  <a:moveTo>
                    <a:pt x="1842" y="253"/>
                  </a:moveTo>
                  <a:lnTo>
                    <a:pt x="1848" y="253"/>
                  </a:lnTo>
                  <a:lnTo>
                    <a:pt x="1848" y="254"/>
                  </a:lnTo>
                  <a:lnTo>
                    <a:pt x="1842" y="254"/>
                  </a:lnTo>
                  <a:lnTo>
                    <a:pt x="1842" y="253"/>
                  </a:lnTo>
                  <a:close/>
                  <a:moveTo>
                    <a:pt x="1852" y="253"/>
                  </a:moveTo>
                  <a:lnTo>
                    <a:pt x="1858" y="253"/>
                  </a:lnTo>
                  <a:lnTo>
                    <a:pt x="1858" y="254"/>
                  </a:lnTo>
                  <a:lnTo>
                    <a:pt x="1852" y="254"/>
                  </a:lnTo>
                  <a:lnTo>
                    <a:pt x="1852" y="253"/>
                  </a:lnTo>
                  <a:close/>
                  <a:moveTo>
                    <a:pt x="1862" y="253"/>
                  </a:moveTo>
                  <a:lnTo>
                    <a:pt x="1868" y="253"/>
                  </a:lnTo>
                  <a:lnTo>
                    <a:pt x="1868" y="254"/>
                  </a:lnTo>
                  <a:lnTo>
                    <a:pt x="1862" y="254"/>
                  </a:lnTo>
                  <a:lnTo>
                    <a:pt x="1862" y="253"/>
                  </a:lnTo>
                  <a:close/>
                  <a:moveTo>
                    <a:pt x="1872" y="253"/>
                  </a:moveTo>
                  <a:lnTo>
                    <a:pt x="1877" y="253"/>
                  </a:lnTo>
                  <a:lnTo>
                    <a:pt x="1877" y="254"/>
                  </a:lnTo>
                  <a:lnTo>
                    <a:pt x="1872" y="254"/>
                  </a:lnTo>
                  <a:lnTo>
                    <a:pt x="1872" y="253"/>
                  </a:lnTo>
                  <a:close/>
                  <a:moveTo>
                    <a:pt x="1881" y="253"/>
                  </a:moveTo>
                  <a:lnTo>
                    <a:pt x="1887" y="253"/>
                  </a:lnTo>
                  <a:lnTo>
                    <a:pt x="1887" y="254"/>
                  </a:lnTo>
                  <a:lnTo>
                    <a:pt x="1881" y="254"/>
                  </a:lnTo>
                  <a:lnTo>
                    <a:pt x="1881" y="253"/>
                  </a:lnTo>
                  <a:close/>
                  <a:moveTo>
                    <a:pt x="1891" y="253"/>
                  </a:moveTo>
                  <a:lnTo>
                    <a:pt x="1897" y="253"/>
                  </a:lnTo>
                  <a:lnTo>
                    <a:pt x="1897" y="254"/>
                  </a:lnTo>
                  <a:lnTo>
                    <a:pt x="1891" y="254"/>
                  </a:lnTo>
                  <a:lnTo>
                    <a:pt x="1891" y="253"/>
                  </a:lnTo>
                  <a:close/>
                  <a:moveTo>
                    <a:pt x="1901" y="253"/>
                  </a:moveTo>
                  <a:lnTo>
                    <a:pt x="1906" y="253"/>
                  </a:lnTo>
                  <a:lnTo>
                    <a:pt x="1906" y="254"/>
                  </a:lnTo>
                  <a:lnTo>
                    <a:pt x="1901" y="254"/>
                  </a:lnTo>
                  <a:lnTo>
                    <a:pt x="1901" y="253"/>
                  </a:lnTo>
                  <a:close/>
                  <a:moveTo>
                    <a:pt x="1911" y="253"/>
                  </a:moveTo>
                  <a:lnTo>
                    <a:pt x="1916" y="253"/>
                  </a:lnTo>
                  <a:lnTo>
                    <a:pt x="1916" y="254"/>
                  </a:lnTo>
                  <a:lnTo>
                    <a:pt x="1911" y="254"/>
                  </a:lnTo>
                  <a:lnTo>
                    <a:pt x="1911" y="253"/>
                  </a:lnTo>
                  <a:close/>
                  <a:moveTo>
                    <a:pt x="1920" y="253"/>
                  </a:moveTo>
                  <a:lnTo>
                    <a:pt x="1926" y="253"/>
                  </a:lnTo>
                  <a:lnTo>
                    <a:pt x="1926" y="254"/>
                  </a:lnTo>
                  <a:lnTo>
                    <a:pt x="1920" y="254"/>
                  </a:lnTo>
                  <a:lnTo>
                    <a:pt x="1920" y="253"/>
                  </a:lnTo>
                  <a:close/>
                  <a:moveTo>
                    <a:pt x="1930" y="253"/>
                  </a:moveTo>
                  <a:lnTo>
                    <a:pt x="1936" y="253"/>
                  </a:lnTo>
                  <a:lnTo>
                    <a:pt x="1936" y="254"/>
                  </a:lnTo>
                  <a:lnTo>
                    <a:pt x="1930" y="254"/>
                  </a:lnTo>
                  <a:lnTo>
                    <a:pt x="1930" y="253"/>
                  </a:lnTo>
                  <a:close/>
                  <a:moveTo>
                    <a:pt x="1940" y="253"/>
                  </a:moveTo>
                  <a:lnTo>
                    <a:pt x="1945" y="253"/>
                  </a:lnTo>
                  <a:lnTo>
                    <a:pt x="1945" y="254"/>
                  </a:lnTo>
                  <a:lnTo>
                    <a:pt x="1940" y="254"/>
                  </a:lnTo>
                  <a:lnTo>
                    <a:pt x="1940" y="253"/>
                  </a:lnTo>
                  <a:close/>
                  <a:moveTo>
                    <a:pt x="1950" y="253"/>
                  </a:moveTo>
                  <a:lnTo>
                    <a:pt x="1955" y="253"/>
                  </a:lnTo>
                  <a:lnTo>
                    <a:pt x="1955" y="254"/>
                  </a:lnTo>
                  <a:lnTo>
                    <a:pt x="1950" y="254"/>
                  </a:lnTo>
                  <a:lnTo>
                    <a:pt x="1950" y="253"/>
                  </a:lnTo>
                  <a:close/>
                  <a:moveTo>
                    <a:pt x="1959" y="253"/>
                  </a:moveTo>
                  <a:lnTo>
                    <a:pt x="1965" y="253"/>
                  </a:lnTo>
                  <a:lnTo>
                    <a:pt x="1965" y="254"/>
                  </a:lnTo>
                  <a:lnTo>
                    <a:pt x="1959" y="254"/>
                  </a:lnTo>
                  <a:lnTo>
                    <a:pt x="1959" y="253"/>
                  </a:lnTo>
                  <a:close/>
                  <a:moveTo>
                    <a:pt x="1969" y="253"/>
                  </a:moveTo>
                  <a:lnTo>
                    <a:pt x="1975" y="253"/>
                  </a:lnTo>
                  <a:lnTo>
                    <a:pt x="1975" y="254"/>
                  </a:lnTo>
                  <a:lnTo>
                    <a:pt x="1969" y="254"/>
                  </a:lnTo>
                  <a:lnTo>
                    <a:pt x="1969" y="253"/>
                  </a:lnTo>
                  <a:close/>
                  <a:moveTo>
                    <a:pt x="1979" y="253"/>
                  </a:moveTo>
                  <a:lnTo>
                    <a:pt x="1984" y="253"/>
                  </a:lnTo>
                  <a:lnTo>
                    <a:pt x="1984" y="254"/>
                  </a:lnTo>
                  <a:lnTo>
                    <a:pt x="1979" y="254"/>
                  </a:lnTo>
                  <a:lnTo>
                    <a:pt x="1979" y="253"/>
                  </a:lnTo>
                  <a:close/>
                  <a:moveTo>
                    <a:pt x="1989" y="253"/>
                  </a:moveTo>
                  <a:lnTo>
                    <a:pt x="1994" y="253"/>
                  </a:lnTo>
                  <a:lnTo>
                    <a:pt x="1994" y="254"/>
                  </a:lnTo>
                  <a:lnTo>
                    <a:pt x="1989" y="254"/>
                  </a:lnTo>
                  <a:lnTo>
                    <a:pt x="1989" y="253"/>
                  </a:lnTo>
                  <a:close/>
                  <a:moveTo>
                    <a:pt x="1998" y="253"/>
                  </a:moveTo>
                  <a:lnTo>
                    <a:pt x="2004" y="253"/>
                  </a:lnTo>
                  <a:lnTo>
                    <a:pt x="2004" y="254"/>
                  </a:lnTo>
                  <a:lnTo>
                    <a:pt x="1998" y="254"/>
                  </a:lnTo>
                  <a:lnTo>
                    <a:pt x="1998" y="253"/>
                  </a:lnTo>
                  <a:close/>
                  <a:moveTo>
                    <a:pt x="2008" y="253"/>
                  </a:moveTo>
                  <a:lnTo>
                    <a:pt x="2014" y="253"/>
                  </a:lnTo>
                  <a:lnTo>
                    <a:pt x="2014" y="254"/>
                  </a:lnTo>
                  <a:lnTo>
                    <a:pt x="2008" y="254"/>
                  </a:lnTo>
                  <a:lnTo>
                    <a:pt x="2008" y="253"/>
                  </a:lnTo>
                  <a:close/>
                  <a:moveTo>
                    <a:pt x="2018" y="253"/>
                  </a:moveTo>
                  <a:lnTo>
                    <a:pt x="2023" y="253"/>
                  </a:lnTo>
                  <a:lnTo>
                    <a:pt x="2023" y="254"/>
                  </a:lnTo>
                  <a:lnTo>
                    <a:pt x="2018" y="254"/>
                  </a:lnTo>
                  <a:lnTo>
                    <a:pt x="2018" y="253"/>
                  </a:lnTo>
                  <a:close/>
                  <a:moveTo>
                    <a:pt x="2028" y="253"/>
                  </a:moveTo>
                  <a:lnTo>
                    <a:pt x="2033" y="253"/>
                  </a:lnTo>
                  <a:lnTo>
                    <a:pt x="2033" y="254"/>
                  </a:lnTo>
                  <a:lnTo>
                    <a:pt x="2028" y="254"/>
                  </a:lnTo>
                  <a:lnTo>
                    <a:pt x="2028" y="253"/>
                  </a:lnTo>
                  <a:close/>
                  <a:moveTo>
                    <a:pt x="2037" y="253"/>
                  </a:moveTo>
                  <a:lnTo>
                    <a:pt x="2043" y="253"/>
                  </a:lnTo>
                  <a:lnTo>
                    <a:pt x="2043" y="254"/>
                  </a:lnTo>
                  <a:lnTo>
                    <a:pt x="2037" y="254"/>
                  </a:lnTo>
                  <a:lnTo>
                    <a:pt x="2037" y="253"/>
                  </a:lnTo>
                  <a:close/>
                  <a:moveTo>
                    <a:pt x="2047" y="253"/>
                  </a:moveTo>
                  <a:lnTo>
                    <a:pt x="2053" y="253"/>
                  </a:lnTo>
                  <a:lnTo>
                    <a:pt x="2053" y="254"/>
                  </a:lnTo>
                  <a:lnTo>
                    <a:pt x="2047" y="254"/>
                  </a:lnTo>
                  <a:lnTo>
                    <a:pt x="2047" y="253"/>
                  </a:lnTo>
                  <a:close/>
                  <a:moveTo>
                    <a:pt x="2057" y="253"/>
                  </a:moveTo>
                  <a:lnTo>
                    <a:pt x="2062" y="253"/>
                  </a:lnTo>
                  <a:lnTo>
                    <a:pt x="2062" y="254"/>
                  </a:lnTo>
                  <a:lnTo>
                    <a:pt x="2057" y="254"/>
                  </a:lnTo>
                  <a:lnTo>
                    <a:pt x="2057" y="253"/>
                  </a:lnTo>
                  <a:close/>
                  <a:moveTo>
                    <a:pt x="2067" y="253"/>
                  </a:moveTo>
                  <a:lnTo>
                    <a:pt x="2072" y="253"/>
                  </a:lnTo>
                  <a:lnTo>
                    <a:pt x="2072" y="254"/>
                  </a:lnTo>
                  <a:lnTo>
                    <a:pt x="2067" y="254"/>
                  </a:lnTo>
                  <a:lnTo>
                    <a:pt x="2067" y="253"/>
                  </a:lnTo>
                  <a:close/>
                  <a:moveTo>
                    <a:pt x="2076" y="253"/>
                  </a:moveTo>
                  <a:lnTo>
                    <a:pt x="2082" y="253"/>
                  </a:lnTo>
                  <a:lnTo>
                    <a:pt x="2082" y="254"/>
                  </a:lnTo>
                  <a:lnTo>
                    <a:pt x="2076" y="254"/>
                  </a:lnTo>
                  <a:lnTo>
                    <a:pt x="2076" y="253"/>
                  </a:lnTo>
                  <a:close/>
                  <a:moveTo>
                    <a:pt x="2086" y="253"/>
                  </a:moveTo>
                  <a:lnTo>
                    <a:pt x="2092" y="253"/>
                  </a:lnTo>
                  <a:lnTo>
                    <a:pt x="2092" y="254"/>
                  </a:lnTo>
                  <a:lnTo>
                    <a:pt x="2086" y="254"/>
                  </a:lnTo>
                  <a:lnTo>
                    <a:pt x="2086" y="253"/>
                  </a:lnTo>
                  <a:close/>
                  <a:moveTo>
                    <a:pt x="2096" y="253"/>
                  </a:moveTo>
                  <a:lnTo>
                    <a:pt x="2101" y="253"/>
                  </a:lnTo>
                  <a:lnTo>
                    <a:pt x="2101" y="254"/>
                  </a:lnTo>
                  <a:lnTo>
                    <a:pt x="2096" y="254"/>
                  </a:lnTo>
                  <a:lnTo>
                    <a:pt x="2096" y="253"/>
                  </a:lnTo>
                  <a:close/>
                  <a:moveTo>
                    <a:pt x="2106" y="253"/>
                  </a:moveTo>
                  <a:lnTo>
                    <a:pt x="2111" y="253"/>
                  </a:lnTo>
                  <a:lnTo>
                    <a:pt x="2111" y="254"/>
                  </a:lnTo>
                  <a:lnTo>
                    <a:pt x="2106" y="254"/>
                  </a:lnTo>
                  <a:lnTo>
                    <a:pt x="2106" y="253"/>
                  </a:lnTo>
                  <a:close/>
                  <a:moveTo>
                    <a:pt x="2115" y="253"/>
                  </a:moveTo>
                  <a:lnTo>
                    <a:pt x="2121" y="253"/>
                  </a:lnTo>
                  <a:lnTo>
                    <a:pt x="2121" y="254"/>
                  </a:lnTo>
                  <a:lnTo>
                    <a:pt x="2115" y="254"/>
                  </a:lnTo>
                  <a:lnTo>
                    <a:pt x="2115" y="253"/>
                  </a:lnTo>
                  <a:close/>
                  <a:moveTo>
                    <a:pt x="2125" y="253"/>
                  </a:moveTo>
                  <a:lnTo>
                    <a:pt x="2131" y="253"/>
                  </a:lnTo>
                  <a:lnTo>
                    <a:pt x="2131" y="254"/>
                  </a:lnTo>
                  <a:lnTo>
                    <a:pt x="2125" y="254"/>
                  </a:lnTo>
                  <a:lnTo>
                    <a:pt x="2125" y="253"/>
                  </a:lnTo>
                  <a:close/>
                  <a:moveTo>
                    <a:pt x="2135" y="253"/>
                  </a:moveTo>
                  <a:lnTo>
                    <a:pt x="2140" y="253"/>
                  </a:lnTo>
                  <a:lnTo>
                    <a:pt x="2140" y="254"/>
                  </a:lnTo>
                  <a:lnTo>
                    <a:pt x="2135" y="254"/>
                  </a:lnTo>
                  <a:lnTo>
                    <a:pt x="2135" y="253"/>
                  </a:lnTo>
                  <a:close/>
                  <a:moveTo>
                    <a:pt x="2145" y="253"/>
                  </a:moveTo>
                  <a:lnTo>
                    <a:pt x="2150" y="253"/>
                  </a:lnTo>
                  <a:lnTo>
                    <a:pt x="2150" y="254"/>
                  </a:lnTo>
                  <a:lnTo>
                    <a:pt x="2145" y="254"/>
                  </a:lnTo>
                  <a:lnTo>
                    <a:pt x="2145" y="253"/>
                  </a:lnTo>
                  <a:close/>
                  <a:moveTo>
                    <a:pt x="2154" y="253"/>
                  </a:moveTo>
                  <a:lnTo>
                    <a:pt x="2160" y="253"/>
                  </a:lnTo>
                  <a:lnTo>
                    <a:pt x="2160" y="254"/>
                  </a:lnTo>
                  <a:lnTo>
                    <a:pt x="2154" y="254"/>
                  </a:lnTo>
                  <a:lnTo>
                    <a:pt x="2154" y="253"/>
                  </a:lnTo>
                  <a:close/>
                  <a:moveTo>
                    <a:pt x="2164" y="253"/>
                  </a:moveTo>
                  <a:lnTo>
                    <a:pt x="2170" y="253"/>
                  </a:lnTo>
                  <a:lnTo>
                    <a:pt x="2170" y="254"/>
                  </a:lnTo>
                  <a:lnTo>
                    <a:pt x="2164" y="254"/>
                  </a:lnTo>
                  <a:lnTo>
                    <a:pt x="2164" y="253"/>
                  </a:lnTo>
                  <a:close/>
                  <a:moveTo>
                    <a:pt x="2174" y="253"/>
                  </a:moveTo>
                  <a:lnTo>
                    <a:pt x="2179" y="253"/>
                  </a:lnTo>
                  <a:lnTo>
                    <a:pt x="2179" y="254"/>
                  </a:lnTo>
                  <a:lnTo>
                    <a:pt x="2174" y="254"/>
                  </a:lnTo>
                  <a:lnTo>
                    <a:pt x="2174" y="253"/>
                  </a:lnTo>
                  <a:close/>
                  <a:moveTo>
                    <a:pt x="2184" y="253"/>
                  </a:moveTo>
                  <a:lnTo>
                    <a:pt x="2189" y="253"/>
                  </a:lnTo>
                  <a:lnTo>
                    <a:pt x="2189" y="254"/>
                  </a:lnTo>
                  <a:lnTo>
                    <a:pt x="2184" y="254"/>
                  </a:lnTo>
                  <a:lnTo>
                    <a:pt x="2184" y="253"/>
                  </a:lnTo>
                  <a:close/>
                  <a:moveTo>
                    <a:pt x="2193" y="253"/>
                  </a:moveTo>
                  <a:lnTo>
                    <a:pt x="2199" y="253"/>
                  </a:lnTo>
                  <a:lnTo>
                    <a:pt x="2199" y="254"/>
                  </a:lnTo>
                  <a:lnTo>
                    <a:pt x="2193" y="254"/>
                  </a:lnTo>
                  <a:lnTo>
                    <a:pt x="2193" y="253"/>
                  </a:lnTo>
                  <a:close/>
                  <a:moveTo>
                    <a:pt x="2203" y="253"/>
                  </a:moveTo>
                  <a:lnTo>
                    <a:pt x="2209" y="253"/>
                  </a:lnTo>
                  <a:lnTo>
                    <a:pt x="2209" y="254"/>
                  </a:lnTo>
                  <a:lnTo>
                    <a:pt x="2203" y="254"/>
                  </a:lnTo>
                  <a:lnTo>
                    <a:pt x="2203" y="253"/>
                  </a:lnTo>
                  <a:close/>
                  <a:moveTo>
                    <a:pt x="2213" y="253"/>
                  </a:moveTo>
                  <a:lnTo>
                    <a:pt x="2218" y="253"/>
                  </a:lnTo>
                  <a:lnTo>
                    <a:pt x="2218" y="254"/>
                  </a:lnTo>
                  <a:lnTo>
                    <a:pt x="2213" y="254"/>
                  </a:lnTo>
                  <a:lnTo>
                    <a:pt x="2213" y="253"/>
                  </a:lnTo>
                  <a:close/>
                  <a:moveTo>
                    <a:pt x="2223" y="253"/>
                  </a:moveTo>
                  <a:lnTo>
                    <a:pt x="2228" y="253"/>
                  </a:lnTo>
                  <a:lnTo>
                    <a:pt x="2228" y="254"/>
                  </a:lnTo>
                  <a:lnTo>
                    <a:pt x="2223" y="254"/>
                  </a:lnTo>
                  <a:lnTo>
                    <a:pt x="2223" y="253"/>
                  </a:lnTo>
                  <a:close/>
                  <a:moveTo>
                    <a:pt x="2232" y="253"/>
                  </a:moveTo>
                  <a:lnTo>
                    <a:pt x="2238" y="253"/>
                  </a:lnTo>
                  <a:lnTo>
                    <a:pt x="2238" y="254"/>
                  </a:lnTo>
                  <a:lnTo>
                    <a:pt x="2232" y="254"/>
                  </a:lnTo>
                  <a:lnTo>
                    <a:pt x="2232" y="253"/>
                  </a:lnTo>
                  <a:close/>
                  <a:moveTo>
                    <a:pt x="2242" y="253"/>
                  </a:moveTo>
                  <a:lnTo>
                    <a:pt x="2248" y="253"/>
                  </a:lnTo>
                  <a:lnTo>
                    <a:pt x="2248" y="254"/>
                  </a:lnTo>
                  <a:lnTo>
                    <a:pt x="2242" y="254"/>
                  </a:lnTo>
                  <a:lnTo>
                    <a:pt x="2242" y="253"/>
                  </a:lnTo>
                  <a:close/>
                  <a:moveTo>
                    <a:pt x="2252" y="253"/>
                  </a:moveTo>
                  <a:lnTo>
                    <a:pt x="2257" y="253"/>
                  </a:lnTo>
                  <a:lnTo>
                    <a:pt x="2257" y="254"/>
                  </a:lnTo>
                  <a:lnTo>
                    <a:pt x="2252" y="254"/>
                  </a:lnTo>
                  <a:lnTo>
                    <a:pt x="2252" y="253"/>
                  </a:lnTo>
                  <a:close/>
                  <a:moveTo>
                    <a:pt x="2262" y="253"/>
                  </a:moveTo>
                  <a:lnTo>
                    <a:pt x="2267" y="253"/>
                  </a:lnTo>
                  <a:lnTo>
                    <a:pt x="2267" y="254"/>
                  </a:lnTo>
                  <a:lnTo>
                    <a:pt x="2262" y="254"/>
                  </a:lnTo>
                  <a:lnTo>
                    <a:pt x="2262" y="253"/>
                  </a:lnTo>
                  <a:close/>
                  <a:moveTo>
                    <a:pt x="2271" y="253"/>
                  </a:moveTo>
                  <a:lnTo>
                    <a:pt x="2277" y="253"/>
                  </a:lnTo>
                  <a:lnTo>
                    <a:pt x="2277" y="254"/>
                  </a:lnTo>
                  <a:lnTo>
                    <a:pt x="2271" y="254"/>
                  </a:lnTo>
                  <a:lnTo>
                    <a:pt x="2271" y="253"/>
                  </a:lnTo>
                  <a:close/>
                  <a:moveTo>
                    <a:pt x="2281" y="253"/>
                  </a:moveTo>
                  <a:lnTo>
                    <a:pt x="2287" y="253"/>
                  </a:lnTo>
                  <a:lnTo>
                    <a:pt x="2287" y="254"/>
                  </a:lnTo>
                  <a:lnTo>
                    <a:pt x="2281" y="254"/>
                  </a:lnTo>
                  <a:lnTo>
                    <a:pt x="2281" y="253"/>
                  </a:lnTo>
                  <a:close/>
                  <a:moveTo>
                    <a:pt x="2291" y="253"/>
                  </a:moveTo>
                  <a:lnTo>
                    <a:pt x="2296" y="253"/>
                  </a:lnTo>
                  <a:lnTo>
                    <a:pt x="2296" y="254"/>
                  </a:lnTo>
                  <a:lnTo>
                    <a:pt x="2291" y="254"/>
                  </a:lnTo>
                  <a:lnTo>
                    <a:pt x="2291" y="253"/>
                  </a:lnTo>
                  <a:close/>
                  <a:moveTo>
                    <a:pt x="2301" y="253"/>
                  </a:moveTo>
                  <a:lnTo>
                    <a:pt x="2306" y="253"/>
                  </a:lnTo>
                  <a:lnTo>
                    <a:pt x="2306" y="254"/>
                  </a:lnTo>
                  <a:lnTo>
                    <a:pt x="2301" y="254"/>
                  </a:lnTo>
                  <a:lnTo>
                    <a:pt x="2301" y="253"/>
                  </a:lnTo>
                  <a:close/>
                  <a:moveTo>
                    <a:pt x="2310" y="253"/>
                  </a:moveTo>
                  <a:lnTo>
                    <a:pt x="2316" y="253"/>
                  </a:lnTo>
                  <a:lnTo>
                    <a:pt x="2316" y="254"/>
                  </a:lnTo>
                  <a:lnTo>
                    <a:pt x="2310" y="254"/>
                  </a:lnTo>
                  <a:lnTo>
                    <a:pt x="2310" y="253"/>
                  </a:lnTo>
                  <a:close/>
                  <a:moveTo>
                    <a:pt x="2320" y="253"/>
                  </a:moveTo>
                  <a:lnTo>
                    <a:pt x="2326" y="253"/>
                  </a:lnTo>
                  <a:lnTo>
                    <a:pt x="2326" y="254"/>
                  </a:lnTo>
                  <a:lnTo>
                    <a:pt x="2320" y="254"/>
                  </a:lnTo>
                  <a:lnTo>
                    <a:pt x="2320" y="253"/>
                  </a:lnTo>
                  <a:close/>
                  <a:moveTo>
                    <a:pt x="2330" y="253"/>
                  </a:moveTo>
                  <a:lnTo>
                    <a:pt x="2335" y="253"/>
                  </a:lnTo>
                  <a:lnTo>
                    <a:pt x="2335" y="254"/>
                  </a:lnTo>
                  <a:lnTo>
                    <a:pt x="2330" y="254"/>
                  </a:lnTo>
                  <a:lnTo>
                    <a:pt x="2330" y="253"/>
                  </a:lnTo>
                  <a:close/>
                  <a:moveTo>
                    <a:pt x="2340" y="253"/>
                  </a:moveTo>
                  <a:lnTo>
                    <a:pt x="2345" y="253"/>
                  </a:lnTo>
                  <a:lnTo>
                    <a:pt x="2345" y="254"/>
                  </a:lnTo>
                  <a:lnTo>
                    <a:pt x="2340" y="254"/>
                  </a:lnTo>
                  <a:lnTo>
                    <a:pt x="2340" y="253"/>
                  </a:lnTo>
                  <a:close/>
                  <a:moveTo>
                    <a:pt x="2349" y="253"/>
                  </a:moveTo>
                  <a:lnTo>
                    <a:pt x="2355" y="253"/>
                  </a:lnTo>
                  <a:lnTo>
                    <a:pt x="2355" y="254"/>
                  </a:lnTo>
                  <a:lnTo>
                    <a:pt x="2349" y="254"/>
                  </a:lnTo>
                  <a:lnTo>
                    <a:pt x="2349" y="253"/>
                  </a:lnTo>
                  <a:close/>
                  <a:moveTo>
                    <a:pt x="2359" y="253"/>
                  </a:moveTo>
                  <a:lnTo>
                    <a:pt x="2365" y="253"/>
                  </a:lnTo>
                  <a:lnTo>
                    <a:pt x="2365" y="254"/>
                  </a:lnTo>
                  <a:lnTo>
                    <a:pt x="2359" y="254"/>
                  </a:lnTo>
                  <a:lnTo>
                    <a:pt x="2359" y="253"/>
                  </a:lnTo>
                  <a:close/>
                  <a:moveTo>
                    <a:pt x="2369" y="253"/>
                  </a:moveTo>
                  <a:lnTo>
                    <a:pt x="2374" y="253"/>
                  </a:lnTo>
                  <a:lnTo>
                    <a:pt x="2374" y="254"/>
                  </a:lnTo>
                  <a:lnTo>
                    <a:pt x="2369" y="254"/>
                  </a:lnTo>
                  <a:lnTo>
                    <a:pt x="2369" y="253"/>
                  </a:lnTo>
                  <a:close/>
                  <a:moveTo>
                    <a:pt x="2379" y="253"/>
                  </a:moveTo>
                  <a:lnTo>
                    <a:pt x="2384" y="253"/>
                  </a:lnTo>
                  <a:lnTo>
                    <a:pt x="2384" y="254"/>
                  </a:lnTo>
                  <a:lnTo>
                    <a:pt x="2379" y="254"/>
                  </a:lnTo>
                  <a:lnTo>
                    <a:pt x="2379" y="253"/>
                  </a:lnTo>
                  <a:close/>
                  <a:moveTo>
                    <a:pt x="2388" y="253"/>
                  </a:moveTo>
                  <a:lnTo>
                    <a:pt x="2394" y="253"/>
                  </a:lnTo>
                  <a:lnTo>
                    <a:pt x="2394" y="254"/>
                  </a:lnTo>
                  <a:lnTo>
                    <a:pt x="2388" y="254"/>
                  </a:lnTo>
                  <a:lnTo>
                    <a:pt x="2388" y="253"/>
                  </a:lnTo>
                  <a:close/>
                  <a:moveTo>
                    <a:pt x="2398" y="253"/>
                  </a:moveTo>
                  <a:lnTo>
                    <a:pt x="2404" y="253"/>
                  </a:lnTo>
                  <a:lnTo>
                    <a:pt x="2404" y="254"/>
                  </a:lnTo>
                  <a:lnTo>
                    <a:pt x="2398" y="254"/>
                  </a:lnTo>
                  <a:lnTo>
                    <a:pt x="2398" y="253"/>
                  </a:lnTo>
                  <a:close/>
                  <a:moveTo>
                    <a:pt x="2408" y="253"/>
                  </a:moveTo>
                  <a:lnTo>
                    <a:pt x="2413" y="253"/>
                  </a:lnTo>
                  <a:lnTo>
                    <a:pt x="2413" y="254"/>
                  </a:lnTo>
                  <a:lnTo>
                    <a:pt x="2408" y="254"/>
                  </a:lnTo>
                  <a:lnTo>
                    <a:pt x="2408" y="253"/>
                  </a:lnTo>
                  <a:close/>
                  <a:moveTo>
                    <a:pt x="2418" y="253"/>
                  </a:moveTo>
                  <a:lnTo>
                    <a:pt x="2423" y="253"/>
                  </a:lnTo>
                  <a:lnTo>
                    <a:pt x="2423" y="254"/>
                  </a:lnTo>
                  <a:lnTo>
                    <a:pt x="2418" y="254"/>
                  </a:lnTo>
                  <a:lnTo>
                    <a:pt x="2418" y="253"/>
                  </a:lnTo>
                  <a:close/>
                  <a:moveTo>
                    <a:pt x="2427" y="253"/>
                  </a:moveTo>
                  <a:lnTo>
                    <a:pt x="2433" y="253"/>
                  </a:lnTo>
                  <a:lnTo>
                    <a:pt x="2433" y="254"/>
                  </a:lnTo>
                  <a:lnTo>
                    <a:pt x="2427" y="254"/>
                  </a:lnTo>
                  <a:lnTo>
                    <a:pt x="2427" y="253"/>
                  </a:lnTo>
                  <a:close/>
                  <a:moveTo>
                    <a:pt x="2437" y="253"/>
                  </a:moveTo>
                  <a:lnTo>
                    <a:pt x="2443" y="253"/>
                  </a:lnTo>
                  <a:lnTo>
                    <a:pt x="2443" y="254"/>
                  </a:lnTo>
                  <a:lnTo>
                    <a:pt x="2437" y="254"/>
                  </a:lnTo>
                  <a:lnTo>
                    <a:pt x="2437" y="253"/>
                  </a:lnTo>
                  <a:close/>
                  <a:moveTo>
                    <a:pt x="2447" y="253"/>
                  </a:moveTo>
                  <a:lnTo>
                    <a:pt x="2452" y="253"/>
                  </a:lnTo>
                  <a:lnTo>
                    <a:pt x="2452" y="254"/>
                  </a:lnTo>
                  <a:lnTo>
                    <a:pt x="2447" y="254"/>
                  </a:lnTo>
                  <a:lnTo>
                    <a:pt x="2447" y="253"/>
                  </a:lnTo>
                  <a:close/>
                  <a:moveTo>
                    <a:pt x="2457" y="253"/>
                  </a:moveTo>
                  <a:lnTo>
                    <a:pt x="2462" y="253"/>
                  </a:lnTo>
                  <a:lnTo>
                    <a:pt x="2462" y="254"/>
                  </a:lnTo>
                  <a:lnTo>
                    <a:pt x="2457" y="254"/>
                  </a:lnTo>
                  <a:lnTo>
                    <a:pt x="2457" y="253"/>
                  </a:lnTo>
                  <a:close/>
                  <a:moveTo>
                    <a:pt x="2466" y="253"/>
                  </a:moveTo>
                  <a:lnTo>
                    <a:pt x="2472" y="253"/>
                  </a:lnTo>
                  <a:lnTo>
                    <a:pt x="2472" y="254"/>
                  </a:lnTo>
                  <a:lnTo>
                    <a:pt x="2466" y="254"/>
                  </a:lnTo>
                  <a:lnTo>
                    <a:pt x="2466" y="253"/>
                  </a:lnTo>
                  <a:close/>
                  <a:moveTo>
                    <a:pt x="2476" y="253"/>
                  </a:moveTo>
                  <a:lnTo>
                    <a:pt x="2482" y="253"/>
                  </a:lnTo>
                  <a:lnTo>
                    <a:pt x="2482" y="254"/>
                  </a:lnTo>
                  <a:lnTo>
                    <a:pt x="2476" y="254"/>
                  </a:lnTo>
                  <a:lnTo>
                    <a:pt x="2476" y="253"/>
                  </a:lnTo>
                  <a:close/>
                  <a:moveTo>
                    <a:pt x="2486" y="253"/>
                  </a:moveTo>
                  <a:lnTo>
                    <a:pt x="2491" y="253"/>
                  </a:lnTo>
                  <a:lnTo>
                    <a:pt x="2491" y="254"/>
                  </a:lnTo>
                  <a:lnTo>
                    <a:pt x="2486" y="254"/>
                  </a:lnTo>
                  <a:lnTo>
                    <a:pt x="2486" y="253"/>
                  </a:lnTo>
                  <a:close/>
                  <a:moveTo>
                    <a:pt x="2495" y="253"/>
                  </a:moveTo>
                  <a:lnTo>
                    <a:pt x="2501" y="253"/>
                  </a:lnTo>
                  <a:lnTo>
                    <a:pt x="2501" y="254"/>
                  </a:lnTo>
                  <a:lnTo>
                    <a:pt x="2495" y="254"/>
                  </a:lnTo>
                  <a:lnTo>
                    <a:pt x="2495" y="253"/>
                  </a:lnTo>
                  <a:close/>
                  <a:moveTo>
                    <a:pt x="0" y="126"/>
                  </a:moveTo>
                  <a:lnTo>
                    <a:pt x="6" y="126"/>
                  </a:lnTo>
                  <a:lnTo>
                    <a:pt x="6" y="127"/>
                  </a:lnTo>
                  <a:lnTo>
                    <a:pt x="0" y="127"/>
                  </a:lnTo>
                  <a:lnTo>
                    <a:pt x="0" y="126"/>
                  </a:lnTo>
                  <a:close/>
                  <a:moveTo>
                    <a:pt x="10" y="126"/>
                  </a:moveTo>
                  <a:lnTo>
                    <a:pt x="16" y="126"/>
                  </a:lnTo>
                  <a:lnTo>
                    <a:pt x="16" y="127"/>
                  </a:lnTo>
                  <a:lnTo>
                    <a:pt x="10" y="127"/>
                  </a:lnTo>
                  <a:lnTo>
                    <a:pt x="10" y="126"/>
                  </a:lnTo>
                  <a:close/>
                  <a:moveTo>
                    <a:pt x="20" y="126"/>
                  </a:moveTo>
                  <a:lnTo>
                    <a:pt x="25" y="126"/>
                  </a:lnTo>
                  <a:lnTo>
                    <a:pt x="25" y="127"/>
                  </a:lnTo>
                  <a:lnTo>
                    <a:pt x="20" y="127"/>
                  </a:lnTo>
                  <a:lnTo>
                    <a:pt x="20" y="126"/>
                  </a:lnTo>
                  <a:close/>
                  <a:moveTo>
                    <a:pt x="29" y="126"/>
                  </a:moveTo>
                  <a:lnTo>
                    <a:pt x="35" y="126"/>
                  </a:lnTo>
                  <a:lnTo>
                    <a:pt x="35" y="127"/>
                  </a:lnTo>
                  <a:lnTo>
                    <a:pt x="29" y="127"/>
                  </a:lnTo>
                  <a:lnTo>
                    <a:pt x="29" y="126"/>
                  </a:lnTo>
                  <a:close/>
                  <a:moveTo>
                    <a:pt x="39" y="126"/>
                  </a:moveTo>
                  <a:lnTo>
                    <a:pt x="45" y="126"/>
                  </a:lnTo>
                  <a:lnTo>
                    <a:pt x="45" y="127"/>
                  </a:lnTo>
                  <a:lnTo>
                    <a:pt x="39" y="127"/>
                  </a:lnTo>
                  <a:lnTo>
                    <a:pt x="39" y="126"/>
                  </a:lnTo>
                  <a:close/>
                  <a:moveTo>
                    <a:pt x="49" y="126"/>
                  </a:moveTo>
                  <a:lnTo>
                    <a:pt x="55" y="126"/>
                  </a:lnTo>
                  <a:lnTo>
                    <a:pt x="55" y="127"/>
                  </a:lnTo>
                  <a:lnTo>
                    <a:pt x="49" y="127"/>
                  </a:lnTo>
                  <a:lnTo>
                    <a:pt x="49" y="126"/>
                  </a:lnTo>
                  <a:close/>
                  <a:moveTo>
                    <a:pt x="59" y="126"/>
                  </a:moveTo>
                  <a:lnTo>
                    <a:pt x="64" y="126"/>
                  </a:lnTo>
                  <a:lnTo>
                    <a:pt x="64" y="127"/>
                  </a:lnTo>
                  <a:lnTo>
                    <a:pt x="59" y="127"/>
                  </a:lnTo>
                  <a:lnTo>
                    <a:pt x="59" y="126"/>
                  </a:lnTo>
                  <a:close/>
                  <a:moveTo>
                    <a:pt x="68" y="126"/>
                  </a:moveTo>
                  <a:lnTo>
                    <a:pt x="74" y="126"/>
                  </a:lnTo>
                  <a:lnTo>
                    <a:pt x="74" y="127"/>
                  </a:lnTo>
                  <a:lnTo>
                    <a:pt x="68" y="127"/>
                  </a:lnTo>
                  <a:lnTo>
                    <a:pt x="68" y="126"/>
                  </a:lnTo>
                  <a:close/>
                  <a:moveTo>
                    <a:pt x="78" y="126"/>
                  </a:moveTo>
                  <a:lnTo>
                    <a:pt x="84" y="126"/>
                  </a:lnTo>
                  <a:lnTo>
                    <a:pt x="84" y="127"/>
                  </a:lnTo>
                  <a:lnTo>
                    <a:pt x="78" y="127"/>
                  </a:lnTo>
                  <a:lnTo>
                    <a:pt x="78" y="126"/>
                  </a:lnTo>
                  <a:close/>
                  <a:moveTo>
                    <a:pt x="88" y="126"/>
                  </a:moveTo>
                  <a:lnTo>
                    <a:pt x="94" y="126"/>
                  </a:lnTo>
                  <a:lnTo>
                    <a:pt x="94" y="127"/>
                  </a:lnTo>
                  <a:lnTo>
                    <a:pt x="88" y="127"/>
                  </a:lnTo>
                  <a:lnTo>
                    <a:pt x="88" y="126"/>
                  </a:lnTo>
                  <a:close/>
                  <a:moveTo>
                    <a:pt x="98" y="126"/>
                  </a:moveTo>
                  <a:lnTo>
                    <a:pt x="103" y="126"/>
                  </a:lnTo>
                  <a:lnTo>
                    <a:pt x="103" y="127"/>
                  </a:lnTo>
                  <a:lnTo>
                    <a:pt x="98" y="127"/>
                  </a:lnTo>
                  <a:lnTo>
                    <a:pt x="98" y="126"/>
                  </a:lnTo>
                  <a:close/>
                  <a:moveTo>
                    <a:pt x="107" y="126"/>
                  </a:moveTo>
                  <a:lnTo>
                    <a:pt x="113" y="126"/>
                  </a:lnTo>
                  <a:lnTo>
                    <a:pt x="113" y="127"/>
                  </a:lnTo>
                  <a:lnTo>
                    <a:pt x="107" y="127"/>
                  </a:lnTo>
                  <a:lnTo>
                    <a:pt x="107" y="126"/>
                  </a:lnTo>
                  <a:close/>
                  <a:moveTo>
                    <a:pt x="117" y="126"/>
                  </a:moveTo>
                  <a:lnTo>
                    <a:pt x="123" y="126"/>
                  </a:lnTo>
                  <a:lnTo>
                    <a:pt x="123" y="127"/>
                  </a:lnTo>
                  <a:lnTo>
                    <a:pt x="117" y="127"/>
                  </a:lnTo>
                  <a:lnTo>
                    <a:pt x="117" y="126"/>
                  </a:lnTo>
                  <a:close/>
                  <a:moveTo>
                    <a:pt x="127" y="126"/>
                  </a:moveTo>
                  <a:lnTo>
                    <a:pt x="133" y="126"/>
                  </a:lnTo>
                  <a:lnTo>
                    <a:pt x="133" y="127"/>
                  </a:lnTo>
                  <a:lnTo>
                    <a:pt x="127" y="127"/>
                  </a:lnTo>
                  <a:lnTo>
                    <a:pt x="127" y="126"/>
                  </a:lnTo>
                  <a:close/>
                  <a:moveTo>
                    <a:pt x="137" y="126"/>
                  </a:moveTo>
                  <a:lnTo>
                    <a:pt x="142" y="126"/>
                  </a:lnTo>
                  <a:lnTo>
                    <a:pt x="142" y="127"/>
                  </a:lnTo>
                  <a:lnTo>
                    <a:pt x="137" y="127"/>
                  </a:lnTo>
                  <a:lnTo>
                    <a:pt x="137" y="126"/>
                  </a:lnTo>
                  <a:close/>
                  <a:moveTo>
                    <a:pt x="146" y="126"/>
                  </a:moveTo>
                  <a:lnTo>
                    <a:pt x="152" y="126"/>
                  </a:lnTo>
                  <a:lnTo>
                    <a:pt x="152" y="127"/>
                  </a:lnTo>
                  <a:lnTo>
                    <a:pt x="146" y="127"/>
                  </a:lnTo>
                  <a:lnTo>
                    <a:pt x="146" y="126"/>
                  </a:lnTo>
                  <a:close/>
                  <a:moveTo>
                    <a:pt x="156" y="126"/>
                  </a:moveTo>
                  <a:lnTo>
                    <a:pt x="162" y="126"/>
                  </a:lnTo>
                  <a:lnTo>
                    <a:pt x="162" y="127"/>
                  </a:lnTo>
                  <a:lnTo>
                    <a:pt x="156" y="127"/>
                  </a:lnTo>
                  <a:lnTo>
                    <a:pt x="156" y="126"/>
                  </a:lnTo>
                  <a:close/>
                  <a:moveTo>
                    <a:pt x="166" y="126"/>
                  </a:moveTo>
                  <a:lnTo>
                    <a:pt x="172" y="126"/>
                  </a:lnTo>
                  <a:lnTo>
                    <a:pt x="172" y="127"/>
                  </a:lnTo>
                  <a:lnTo>
                    <a:pt x="166" y="127"/>
                  </a:lnTo>
                  <a:lnTo>
                    <a:pt x="166" y="126"/>
                  </a:lnTo>
                  <a:close/>
                  <a:moveTo>
                    <a:pt x="176" y="126"/>
                  </a:moveTo>
                  <a:lnTo>
                    <a:pt x="181" y="126"/>
                  </a:lnTo>
                  <a:lnTo>
                    <a:pt x="181" y="127"/>
                  </a:lnTo>
                  <a:lnTo>
                    <a:pt x="176" y="127"/>
                  </a:lnTo>
                  <a:lnTo>
                    <a:pt x="176" y="126"/>
                  </a:lnTo>
                  <a:close/>
                  <a:moveTo>
                    <a:pt x="185" y="126"/>
                  </a:moveTo>
                  <a:lnTo>
                    <a:pt x="191" y="126"/>
                  </a:lnTo>
                  <a:lnTo>
                    <a:pt x="191" y="127"/>
                  </a:lnTo>
                  <a:lnTo>
                    <a:pt x="185" y="127"/>
                  </a:lnTo>
                  <a:lnTo>
                    <a:pt x="185" y="126"/>
                  </a:lnTo>
                  <a:close/>
                  <a:moveTo>
                    <a:pt x="195" y="126"/>
                  </a:moveTo>
                  <a:lnTo>
                    <a:pt x="201" y="126"/>
                  </a:lnTo>
                  <a:lnTo>
                    <a:pt x="201" y="127"/>
                  </a:lnTo>
                  <a:lnTo>
                    <a:pt x="195" y="127"/>
                  </a:lnTo>
                  <a:lnTo>
                    <a:pt x="195" y="126"/>
                  </a:lnTo>
                  <a:close/>
                  <a:moveTo>
                    <a:pt x="205" y="126"/>
                  </a:moveTo>
                  <a:lnTo>
                    <a:pt x="210" y="126"/>
                  </a:lnTo>
                  <a:lnTo>
                    <a:pt x="210" y="127"/>
                  </a:lnTo>
                  <a:lnTo>
                    <a:pt x="205" y="127"/>
                  </a:lnTo>
                  <a:lnTo>
                    <a:pt x="205" y="126"/>
                  </a:lnTo>
                  <a:close/>
                  <a:moveTo>
                    <a:pt x="215" y="126"/>
                  </a:moveTo>
                  <a:lnTo>
                    <a:pt x="220" y="126"/>
                  </a:lnTo>
                  <a:lnTo>
                    <a:pt x="220" y="127"/>
                  </a:lnTo>
                  <a:lnTo>
                    <a:pt x="215" y="127"/>
                  </a:lnTo>
                  <a:lnTo>
                    <a:pt x="215" y="126"/>
                  </a:lnTo>
                  <a:close/>
                  <a:moveTo>
                    <a:pt x="224" y="126"/>
                  </a:moveTo>
                  <a:lnTo>
                    <a:pt x="230" y="126"/>
                  </a:lnTo>
                  <a:lnTo>
                    <a:pt x="230" y="127"/>
                  </a:lnTo>
                  <a:lnTo>
                    <a:pt x="224" y="127"/>
                  </a:lnTo>
                  <a:lnTo>
                    <a:pt x="224" y="126"/>
                  </a:lnTo>
                  <a:close/>
                  <a:moveTo>
                    <a:pt x="234" y="126"/>
                  </a:moveTo>
                  <a:lnTo>
                    <a:pt x="240" y="126"/>
                  </a:lnTo>
                  <a:lnTo>
                    <a:pt x="240" y="127"/>
                  </a:lnTo>
                  <a:lnTo>
                    <a:pt x="234" y="127"/>
                  </a:lnTo>
                  <a:lnTo>
                    <a:pt x="234" y="126"/>
                  </a:lnTo>
                  <a:close/>
                  <a:moveTo>
                    <a:pt x="244" y="126"/>
                  </a:moveTo>
                  <a:lnTo>
                    <a:pt x="249" y="126"/>
                  </a:lnTo>
                  <a:lnTo>
                    <a:pt x="249" y="127"/>
                  </a:lnTo>
                  <a:lnTo>
                    <a:pt x="244" y="127"/>
                  </a:lnTo>
                  <a:lnTo>
                    <a:pt x="244" y="126"/>
                  </a:lnTo>
                  <a:close/>
                  <a:moveTo>
                    <a:pt x="254" y="126"/>
                  </a:moveTo>
                  <a:lnTo>
                    <a:pt x="259" y="126"/>
                  </a:lnTo>
                  <a:lnTo>
                    <a:pt x="259" y="127"/>
                  </a:lnTo>
                  <a:lnTo>
                    <a:pt x="254" y="127"/>
                  </a:lnTo>
                  <a:lnTo>
                    <a:pt x="254" y="126"/>
                  </a:lnTo>
                  <a:close/>
                  <a:moveTo>
                    <a:pt x="263" y="126"/>
                  </a:moveTo>
                  <a:lnTo>
                    <a:pt x="269" y="126"/>
                  </a:lnTo>
                  <a:lnTo>
                    <a:pt x="269" y="127"/>
                  </a:lnTo>
                  <a:lnTo>
                    <a:pt x="263" y="127"/>
                  </a:lnTo>
                  <a:lnTo>
                    <a:pt x="263" y="126"/>
                  </a:lnTo>
                  <a:close/>
                  <a:moveTo>
                    <a:pt x="273" y="126"/>
                  </a:moveTo>
                  <a:lnTo>
                    <a:pt x="279" y="126"/>
                  </a:lnTo>
                  <a:lnTo>
                    <a:pt x="279" y="127"/>
                  </a:lnTo>
                  <a:lnTo>
                    <a:pt x="273" y="127"/>
                  </a:lnTo>
                  <a:lnTo>
                    <a:pt x="273" y="126"/>
                  </a:lnTo>
                  <a:close/>
                  <a:moveTo>
                    <a:pt x="283" y="126"/>
                  </a:moveTo>
                  <a:lnTo>
                    <a:pt x="288" y="126"/>
                  </a:lnTo>
                  <a:lnTo>
                    <a:pt x="288" y="127"/>
                  </a:lnTo>
                  <a:lnTo>
                    <a:pt x="283" y="127"/>
                  </a:lnTo>
                  <a:lnTo>
                    <a:pt x="283" y="126"/>
                  </a:lnTo>
                  <a:close/>
                  <a:moveTo>
                    <a:pt x="293" y="126"/>
                  </a:moveTo>
                  <a:lnTo>
                    <a:pt x="298" y="126"/>
                  </a:lnTo>
                  <a:lnTo>
                    <a:pt x="298" y="127"/>
                  </a:lnTo>
                  <a:lnTo>
                    <a:pt x="293" y="127"/>
                  </a:lnTo>
                  <a:lnTo>
                    <a:pt x="293" y="126"/>
                  </a:lnTo>
                  <a:close/>
                  <a:moveTo>
                    <a:pt x="302" y="126"/>
                  </a:moveTo>
                  <a:lnTo>
                    <a:pt x="308" y="126"/>
                  </a:lnTo>
                  <a:lnTo>
                    <a:pt x="308" y="127"/>
                  </a:lnTo>
                  <a:lnTo>
                    <a:pt x="302" y="127"/>
                  </a:lnTo>
                  <a:lnTo>
                    <a:pt x="302" y="126"/>
                  </a:lnTo>
                  <a:close/>
                  <a:moveTo>
                    <a:pt x="312" y="126"/>
                  </a:moveTo>
                  <a:lnTo>
                    <a:pt x="318" y="126"/>
                  </a:lnTo>
                  <a:lnTo>
                    <a:pt x="318" y="127"/>
                  </a:lnTo>
                  <a:lnTo>
                    <a:pt x="312" y="127"/>
                  </a:lnTo>
                  <a:lnTo>
                    <a:pt x="312" y="126"/>
                  </a:lnTo>
                  <a:close/>
                  <a:moveTo>
                    <a:pt x="322" y="126"/>
                  </a:moveTo>
                  <a:lnTo>
                    <a:pt x="327" y="126"/>
                  </a:lnTo>
                  <a:lnTo>
                    <a:pt x="327" y="127"/>
                  </a:lnTo>
                  <a:lnTo>
                    <a:pt x="322" y="127"/>
                  </a:lnTo>
                  <a:lnTo>
                    <a:pt x="322" y="126"/>
                  </a:lnTo>
                  <a:close/>
                  <a:moveTo>
                    <a:pt x="332" y="126"/>
                  </a:moveTo>
                  <a:lnTo>
                    <a:pt x="337" y="126"/>
                  </a:lnTo>
                  <a:lnTo>
                    <a:pt x="337" y="127"/>
                  </a:lnTo>
                  <a:lnTo>
                    <a:pt x="332" y="127"/>
                  </a:lnTo>
                  <a:lnTo>
                    <a:pt x="332" y="126"/>
                  </a:lnTo>
                  <a:close/>
                  <a:moveTo>
                    <a:pt x="341" y="126"/>
                  </a:moveTo>
                  <a:lnTo>
                    <a:pt x="347" y="126"/>
                  </a:lnTo>
                  <a:lnTo>
                    <a:pt x="347" y="127"/>
                  </a:lnTo>
                  <a:lnTo>
                    <a:pt x="341" y="127"/>
                  </a:lnTo>
                  <a:lnTo>
                    <a:pt x="341" y="126"/>
                  </a:lnTo>
                  <a:close/>
                  <a:moveTo>
                    <a:pt x="351" y="126"/>
                  </a:moveTo>
                  <a:lnTo>
                    <a:pt x="357" y="126"/>
                  </a:lnTo>
                  <a:lnTo>
                    <a:pt x="357" y="127"/>
                  </a:lnTo>
                  <a:lnTo>
                    <a:pt x="351" y="127"/>
                  </a:lnTo>
                  <a:lnTo>
                    <a:pt x="351" y="126"/>
                  </a:lnTo>
                  <a:close/>
                  <a:moveTo>
                    <a:pt x="361" y="126"/>
                  </a:moveTo>
                  <a:lnTo>
                    <a:pt x="366" y="126"/>
                  </a:lnTo>
                  <a:lnTo>
                    <a:pt x="366" y="127"/>
                  </a:lnTo>
                  <a:lnTo>
                    <a:pt x="361" y="127"/>
                  </a:lnTo>
                  <a:lnTo>
                    <a:pt x="361" y="126"/>
                  </a:lnTo>
                  <a:close/>
                  <a:moveTo>
                    <a:pt x="371" y="126"/>
                  </a:moveTo>
                  <a:lnTo>
                    <a:pt x="376" y="126"/>
                  </a:lnTo>
                  <a:lnTo>
                    <a:pt x="376" y="127"/>
                  </a:lnTo>
                  <a:lnTo>
                    <a:pt x="371" y="127"/>
                  </a:lnTo>
                  <a:lnTo>
                    <a:pt x="371" y="126"/>
                  </a:lnTo>
                  <a:close/>
                  <a:moveTo>
                    <a:pt x="380" y="126"/>
                  </a:moveTo>
                  <a:lnTo>
                    <a:pt x="386" y="126"/>
                  </a:lnTo>
                  <a:lnTo>
                    <a:pt x="386" y="127"/>
                  </a:lnTo>
                  <a:lnTo>
                    <a:pt x="380" y="127"/>
                  </a:lnTo>
                  <a:lnTo>
                    <a:pt x="380" y="126"/>
                  </a:lnTo>
                  <a:close/>
                  <a:moveTo>
                    <a:pt x="390" y="126"/>
                  </a:moveTo>
                  <a:lnTo>
                    <a:pt x="396" y="126"/>
                  </a:lnTo>
                  <a:lnTo>
                    <a:pt x="396" y="127"/>
                  </a:lnTo>
                  <a:lnTo>
                    <a:pt x="390" y="127"/>
                  </a:lnTo>
                  <a:lnTo>
                    <a:pt x="390" y="126"/>
                  </a:lnTo>
                  <a:close/>
                  <a:moveTo>
                    <a:pt x="400" y="126"/>
                  </a:moveTo>
                  <a:lnTo>
                    <a:pt x="405" y="126"/>
                  </a:lnTo>
                  <a:lnTo>
                    <a:pt x="405" y="127"/>
                  </a:lnTo>
                  <a:lnTo>
                    <a:pt x="400" y="127"/>
                  </a:lnTo>
                  <a:lnTo>
                    <a:pt x="400" y="126"/>
                  </a:lnTo>
                  <a:close/>
                  <a:moveTo>
                    <a:pt x="410" y="126"/>
                  </a:moveTo>
                  <a:lnTo>
                    <a:pt x="415" y="126"/>
                  </a:lnTo>
                  <a:lnTo>
                    <a:pt x="415" y="127"/>
                  </a:lnTo>
                  <a:lnTo>
                    <a:pt x="410" y="127"/>
                  </a:lnTo>
                  <a:lnTo>
                    <a:pt x="410" y="126"/>
                  </a:lnTo>
                  <a:close/>
                  <a:moveTo>
                    <a:pt x="419" y="126"/>
                  </a:moveTo>
                  <a:lnTo>
                    <a:pt x="425" y="126"/>
                  </a:lnTo>
                  <a:lnTo>
                    <a:pt x="425" y="127"/>
                  </a:lnTo>
                  <a:lnTo>
                    <a:pt x="419" y="127"/>
                  </a:lnTo>
                  <a:lnTo>
                    <a:pt x="419" y="126"/>
                  </a:lnTo>
                  <a:close/>
                  <a:moveTo>
                    <a:pt x="429" y="126"/>
                  </a:moveTo>
                  <a:lnTo>
                    <a:pt x="435" y="126"/>
                  </a:lnTo>
                  <a:lnTo>
                    <a:pt x="435" y="127"/>
                  </a:lnTo>
                  <a:lnTo>
                    <a:pt x="429" y="127"/>
                  </a:lnTo>
                  <a:lnTo>
                    <a:pt x="429" y="126"/>
                  </a:lnTo>
                  <a:close/>
                  <a:moveTo>
                    <a:pt x="439" y="126"/>
                  </a:moveTo>
                  <a:lnTo>
                    <a:pt x="444" y="126"/>
                  </a:lnTo>
                  <a:lnTo>
                    <a:pt x="444" y="127"/>
                  </a:lnTo>
                  <a:lnTo>
                    <a:pt x="439" y="127"/>
                  </a:lnTo>
                  <a:lnTo>
                    <a:pt x="439" y="126"/>
                  </a:lnTo>
                  <a:close/>
                  <a:moveTo>
                    <a:pt x="449" y="126"/>
                  </a:moveTo>
                  <a:lnTo>
                    <a:pt x="454" y="126"/>
                  </a:lnTo>
                  <a:lnTo>
                    <a:pt x="454" y="127"/>
                  </a:lnTo>
                  <a:lnTo>
                    <a:pt x="449" y="127"/>
                  </a:lnTo>
                  <a:lnTo>
                    <a:pt x="449" y="126"/>
                  </a:lnTo>
                  <a:close/>
                  <a:moveTo>
                    <a:pt x="458" y="126"/>
                  </a:moveTo>
                  <a:lnTo>
                    <a:pt x="464" y="126"/>
                  </a:lnTo>
                  <a:lnTo>
                    <a:pt x="464" y="127"/>
                  </a:lnTo>
                  <a:lnTo>
                    <a:pt x="458" y="127"/>
                  </a:lnTo>
                  <a:lnTo>
                    <a:pt x="458" y="126"/>
                  </a:lnTo>
                  <a:close/>
                  <a:moveTo>
                    <a:pt x="468" y="126"/>
                  </a:moveTo>
                  <a:lnTo>
                    <a:pt x="474" y="126"/>
                  </a:lnTo>
                  <a:lnTo>
                    <a:pt x="474" y="127"/>
                  </a:lnTo>
                  <a:lnTo>
                    <a:pt x="468" y="127"/>
                  </a:lnTo>
                  <a:lnTo>
                    <a:pt x="468" y="126"/>
                  </a:lnTo>
                  <a:close/>
                  <a:moveTo>
                    <a:pt x="478" y="126"/>
                  </a:moveTo>
                  <a:lnTo>
                    <a:pt x="483" y="126"/>
                  </a:lnTo>
                  <a:lnTo>
                    <a:pt x="483" y="127"/>
                  </a:lnTo>
                  <a:lnTo>
                    <a:pt x="478" y="127"/>
                  </a:lnTo>
                  <a:lnTo>
                    <a:pt x="478" y="126"/>
                  </a:lnTo>
                  <a:close/>
                  <a:moveTo>
                    <a:pt x="488" y="126"/>
                  </a:moveTo>
                  <a:lnTo>
                    <a:pt x="493" y="126"/>
                  </a:lnTo>
                  <a:lnTo>
                    <a:pt x="493" y="127"/>
                  </a:lnTo>
                  <a:lnTo>
                    <a:pt x="488" y="127"/>
                  </a:lnTo>
                  <a:lnTo>
                    <a:pt x="488" y="126"/>
                  </a:lnTo>
                  <a:close/>
                  <a:moveTo>
                    <a:pt x="497" y="126"/>
                  </a:moveTo>
                  <a:lnTo>
                    <a:pt x="503" y="126"/>
                  </a:lnTo>
                  <a:lnTo>
                    <a:pt x="503" y="127"/>
                  </a:lnTo>
                  <a:lnTo>
                    <a:pt x="497" y="127"/>
                  </a:lnTo>
                  <a:lnTo>
                    <a:pt x="497" y="126"/>
                  </a:lnTo>
                  <a:close/>
                  <a:moveTo>
                    <a:pt x="507" y="126"/>
                  </a:moveTo>
                  <a:lnTo>
                    <a:pt x="513" y="126"/>
                  </a:lnTo>
                  <a:lnTo>
                    <a:pt x="513" y="127"/>
                  </a:lnTo>
                  <a:lnTo>
                    <a:pt x="507" y="127"/>
                  </a:lnTo>
                  <a:lnTo>
                    <a:pt x="507" y="126"/>
                  </a:lnTo>
                  <a:close/>
                  <a:moveTo>
                    <a:pt x="517" y="126"/>
                  </a:moveTo>
                  <a:lnTo>
                    <a:pt x="522" y="126"/>
                  </a:lnTo>
                  <a:lnTo>
                    <a:pt x="522" y="127"/>
                  </a:lnTo>
                  <a:lnTo>
                    <a:pt x="517" y="127"/>
                  </a:lnTo>
                  <a:lnTo>
                    <a:pt x="517" y="126"/>
                  </a:lnTo>
                  <a:close/>
                  <a:moveTo>
                    <a:pt x="527" y="126"/>
                  </a:moveTo>
                  <a:lnTo>
                    <a:pt x="532" y="126"/>
                  </a:lnTo>
                  <a:lnTo>
                    <a:pt x="532" y="127"/>
                  </a:lnTo>
                  <a:lnTo>
                    <a:pt x="527" y="127"/>
                  </a:lnTo>
                  <a:lnTo>
                    <a:pt x="527" y="126"/>
                  </a:lnTo>
                  <a:close/>
                  <a:moveTo>
                    <a:pt x="536" y="126"/>
                  </a:moveTo>
                  <a:lnTo>
                    <a:pt x="542" y="126"/>
                  </a:lnTo>
                  <a:lnTo>
                    <a:pt x="542" y="127"/>
                  </a:lnTo>
                  <a:lnTo>
                    <a:pt x="536" y="127"/>
                  </a:lnTo>
                  <a:lnTo>
                    <a:pt x="536" y="126"/>
                  </a:lnTo>
                  <a:close/>
                  <a:moveTo>
                    <a:pt x="546" y="126"/>
                  </a:moveTo>
                  <a:lnTo>
                    <a:pt x="552" y="126"/>
                  </a:lnTo>
                  <a:lnTo>
                    <a:pt x="552" y="127"/>
                  </a:lnTo>
                  <a:lnTo>
                    <a:pt x="546" y="127"/>
                  </a:lnTo>
                  <a:lnTo>
                    <a:pt x="546" y="126"/>
                  </a:lnTo>
                  <a:close/>
                  <a:moveTo>
                    <a:pt x="556" y="126"/>
                  </a:moveTo>
                  <a:lnTo>
                    <a:pt x="561" y="126"/>
                  </a:lnTo>
                  <a:lnTo>
                    <a:pt x="561" y="127"/>
                  </a:lnTo>
                  <a:lnTo>
                    <a:pt x="556" y="127"/>
                  </a:lnTo>
                  <a:lnTo>
                    <a:pt x="556" y="126"/>
                  </a:lnTo>
                  <a:close/>
                  <a:moveTo>
                    <a:pt x="566" y="126"/>
                  </a:moveTo>
                  <a:lnTo>
                    <a:pt x="571" y="126"/>
                  </a:lnTo>
                  <a:lnTo>
                    <a:pt x="571" y="127"/>
                  </a:lnTo>
                  <a:lnTo>
                    <a:pt x="566" y="127"/>
                  </a:lnTo>
                  <a:lnTo>
                    <a:pt x="566" y="126"/>
                  </a:lnTo>
                  <a:close/>
                  <a:moveTo>
                    <a:pt x="575" y="126"/>
                  </a:moveTo>
                  <a:lnTo>
                    <a:pt x="581" y="126"/>
                  </a:lnTo>
                  <a:lnTo>
                    <a:pt x="581" y="127"/>
                  </a:lnTo>
                  <a:lnTo>
                    <a:pt x="575" y="127"/>
                  </a:lnTo>
                  <a:lnTo>
                    <a:pt x="575" y="126"/>
                  </a:lnTo>
                  <a:close/>
                  <a:moveTo>
                    <a:pt x="585" y="126"/>
                  </a:moveTo>
                  <a:lnTo>
                    <a:pt x="591" y="126"/>
                  </a:lnTo>
                  <a:lnTo>
                    <a:pt x="591" y="127"/>
                  </a:lnTo>
                  <a:lnTo>
                    <a:pt x="585" y="127"/>
                  </a:lnTo>
                  <a:lnTo>
                    <a:pt x="585" y="126"/>
                  </a:lnTo>
                  <a:close/>
                  <a:moveTo>
                    <a:pt x="595" y="126"/>
                  </a:moveTo>
                  <a:lnTo>
                    <a:pt x="600" y="126"/>
                  </a:lnTo>
                  <a:lnTo>
                    <a:pt x="600" y="127"/>
                  </a:lnTo>
                  <a:lnTo>
                    <a:pt x="595" y="127"/>
                  </a:lnTo>
                  <a:lnTo>
                    <a:pt x="595" y="126"/>
                  </a:lnTo>
                  <a:close/>
                  <a:moveTo>
                    <a:pt x="605" y="126"/>
                  </a:moveTo>
                  <a:lnTo>
                    <a:pt x="610" y="126"/>
                  </a:lnTo>
                  <a:lnTo>
                    <a:pt x="610" y="127"/>
                  </a:lnTo>
                  <a:lnTo>
                    <a:pt x="605" y="127"/>
                  </a:lnTo>
                  <a:lnTo>
                    <a:pt x="605" y="126"/>
                  </a:lnTo>
                  <a:close/>
                  <a:moveTo>
                    <a:pt x="614" y="126"/>
                  </a:moveTo>
                  <a:lnTo>
                    <a:pt x="620" y="126"/>
                  </a:lnTo>
                  <a:lnTo>
                    <a:pt x="620" y="127"/>
                  </a:lnTo>
                  <a:lnTo>
                    <a:pt x="614" y="127"/>
                  </a:lnTo>
                  <a:lnTo>
                    <a:pt x="614" y="126"/>
                  </a:lnTo>
                  <a:close/>
                  <a:moveTo>
                    <a:pt x="624" y="126"/>
                  </a:moveTo>
                  <a:lnTo>
                    <a:pt x="630" y="126"/>
                  </a:lnTo>
                  <a:lnTo>
                    <a:pt x="630" y="127"/>
                  </a:lnTo>
                  <a:lnTo>
                    <a:pt x="624" y="127"/>
                  </a:lnTo>
                  <a:lnTo>
                    <a:pt x="624" y="126"/>
                  </a:lnTo>
                  <a:close/>
                  <a:moveTo>
                    <a:pt x="634" y="126"/>
                  </a:moveTo>
                  <a:lnTo>
                    <a:pt x="639" y="126"/>
                  </a:lnTo>
                  <a:lnTo>
                    <a:pt x="639" y="127"/>
                  </a:lnTo>
                  <a:lnTo>
                    <a:pt x="634" y="127"/>
                  </a:lnTo>
                  <a:lnTo>
                    <a:pt x="634" y="126"/>
                  </a:lnTo>
                  <a:close/>
                  <a:moveTo>
                    <a:pt x="644" y="126"/>
                  </a:moveTo>
                  <a:lnTo>
                    <a:pt x="649" y="126"/>
                  </a:lnTo>
                  <a:lnTo>
                    <a:pt x="649" y="127"/>
                  </a:lnTo>
                  <a:lnTo>
                    <a:pt x="644" y="127"/>
                  </a:lnTo>
                  <a:lnTo>
                    <a:pt x="644" y="126"/>
                  </a:lnTo>
                  <a:close/>
                  <a:moveTo>
                    <a:pt x="653" y="126"/>
                  </a:moveTo>
                  <a:lnTo>
                    <a:pt x="659" y="126"/>
                  </a:lnTo>
                  <a:lnTo>
                    <a:pt x="659" y="127"/>
                  </a:lnTo>
                  <a:lnTo>
                    <a:pt x="653" y="127"/>
                  </a:lnTo>
                  <a:lnTo>
                    <a:pt x="653" y="126"/>
                  </a:lnTo>
                  <a:close/>
                  <a:moveTo>
                    <a:pt x="663" y="126"/>
                  </a:moveTo>
                  <a:lnTo>
                    <a:pt x="669" y="126"/>
                  </a:lnTo>
                  <a:lnTo>
                    <a:pt x="669" y="127"/>
                  </a:lnTo>
                  <a:lnTo>
                    <a:pt x="663" y="127"/>
                  </a:lnTo>
                  <a:lnTo>
                    <a:pt x="663" y="126"/>
                  </a:lnTo>
                  <a:close/>
                  <a:moveTo>
                    <a:pt x="673" y="126"/>
                  </a:moveTo>
                  <a:lnTo>
                    <a:pt x="678" y="126"/>
                  </a:lnTo>
                  <a:lnTo>
                    <a:pt x="678" y="127"/>
                  </a:lnTo>
                  <a:lnTo>
                    <a:pt x="673" y="127"/>
                  </a:lnTo>
                  <a:lnTo>
                    <a:pt x="673" y="126"/>
                  </a:lnTo>
                  <a:close/>
                  <a:moveTo>
                    <a:pt x="683" y="126"/>
                  </a:moveTo>
                  <a:lnTo>
                    <a:pt x="688" y="126"/>
                  </a:lnTo>
                  <a:lnTo>
                    <a:pt x="688" y="127"/>
                  </a:lnTo>
                  <a:lnTo>
                    <a:pt x="683" y="127"/>
                  </a:lnTo>
                  <a:lnTo>
                    <a:pt x="683" y="126"/>
                  </a:lnTo>
                  <a:close/>
                  <a:moveTo>
                    <a:pt x="692" y="126"/>
                  </a:moveTo>
                  <a:lnTo>
                    <a:pt x="698" y="126"/>
                  </a:lnTo>
                  <a:lnTo>
                    <a:pt x="698" y="127"/>
                  </a:lnTo>
                  <a:lnTo>
                    <a:pt x="692" y="127"/>
                  </a:lnTo>
                  <a:lnTo>
                    <a:pt x="692" y="126"/>
                  </a:lnTo>
                  <a:close/>
                  <a:moveTo>
                    <a:pt x="702" y="126"/>
                  </a:moveTo>
                  <a:lnTo>
                    <a:pt x="708" y="126"/>
                  </a:lnTo>
                  <a:lnTo>
                    <a:pt x="708" y="127"/>
                  </a:lnTo>
                  <a:lnTo>
                    <a:pt x="702" y="127"/>
                  </a:lnTo>
                  <a:lnTo>
                    <a:pt x="702" y="126"/>
                  </a:lnTo>
                  <a:close/>
                  <a:moveTo>
                    <a:pt x="712" y="126"/>
                  </a:moveTo>
                  <a:lnTo>
                    <a:pt x="717" y="126"/>
                  </a:lnTo>
                  <a:lnTo>
                    <a:pt x="717" y="127"/>
                  </a:lnTo>
                  <a:lnTo>
                    <a:pt x="712" y="127"/>
                  </a:lnTo>
                  <a:lnTo>
                    <a:pt x="712" y="126"/>
                  </a:lnTo>
                  <a:close/>
                  <a:moveTo>
                    <a:pt x="722" y="126"/>
                  </a:moveTo>
                  <a:lnTo>
                    <a:pt x="727" y="126"/>
                  </a:lnTo>
                  <a:lnTo>
                    <a:pt x="727" y="127"/>
                  </a:lnTo>
                  <a:lnTo>
                    <a:pt x="722" y="127"/>
                  </a:lnTo>
                  <a:lnTo>
                    <a:pt x="722" y="126"/>
                  </a:lnTo>
                  <a:close/>
                  <a:moveTo>
                    <a:pt x="731" y="126"/>
                  </a:moveTo>
                  <a:lnTo>
                    <a:pt x="737" y="126"/>
                  </a:lnTo>
                  <a:lnTo>
                    <a:pt x="737" y="127"/>
                  </a:lnTo>
                  <a:lnTo>
                    <a:pt x="731" y="127"/>
                  </a:lnTo>
                  <a:lnTo>
                    <a:pt x="731" y="126"/>
                  </a:lnTo>
                  <a:close/>
                  <a:moveTo>
                    <a:pt x="741" y="126"/>
                  </a:moveTo>
                  <a:lnTo>
                    <a:pt x="747" y="126"/>
                  </a:lnTo>
                  <a:lnTo>
                    <a:pt x="747" y="127"/>
                  </a:lnTo>
                  <a:lnTo>
                    <a:pt x="741" y="127"/>
                  </a:lnTo>
                  <a:lnTo>
                    <a:pt x="741" y="126"/>
                  </a:lnTo>
                  <a:close/>
                  <a:moveTo>
                    <a:pt x="751" y="126"/>
                  </a:moveTo>
                  <a:lnTo>
                    <a:pt x="756" y="126"/>
                  </a:lnTo>
                  <a:lnTo>
                    <a:pt x="756" y="127"/>
                  </a:lnTo>
                  <a:lnTo>
                    <a:pt x="751" y="127"/>
                  </a:lnTo>
                  <a:lnTo>
                    <a:pt x="751" y="126"/>
                  </a:lnTo>
                  <a:close/>
                  <a:moveTo>
                    <a:pt x="761" y="126"/>
                  </a:moveTo>
                  <a:lnTo>
                    <a:pt x="766" y="126"/>
                  </a:lnTo>
                  <a:lnTo>
                    <a:pt x="766" y="127"/>
                  </a:lnTo>
                  <a:lnTo>
                    <a:pt x="761" y="127"/>
                  </a:lnTo>
                  <a:lnTo>
                    <a:pt x="761" y="126"/>
                  </a:lnTo>
                  <a:close/>
                  <a:moveTo>
                    <a:pt x="770" y="126"/>
                  </a:moveTo>
                  <a:lnTo>
                    <a:pt x="776" y="126"/>
                  </a:lnTo>
                  <a:lnTo>
                    <a:pt x="776" y="127"/>
                  </a:lnTo>
                  <a:lnTo>
                    <a:pt x="770" y="127"/>
                  </a:lnTo>
                  <a:lnTo>
                    <a:pt x="770" y="126"/>
                  </a:lnTo>
                  <a:close/>
                  <a:moveTo>
                    <a:pt x="780" y="126"/>
                  </a:moveTo>
                  <a:lnTo>
                    <a:pt x="786" y="126"/>
                  </a:lnTo>
                  <a:lnTo>
                    <a:pt x="786" y="127"/>
                  </a:lnTo>
                  <a:lnTo>
                    <a:pt x="780" y="127"/>
                  </a:lnTo>
                  <a:lnTo>
                    <a:pt x="780" y="126"/>
                  </a:lnTo>
                  <a:close/>
                  <a:moveTo>
                    <a:pt x="790" y="126"/>
                  </a:moveTo>
                  <a:lnTo>
                    <a:pt x="795" y="126"/>
                  </a:lnTo>
                  <a:lnTo>
                    <a:pt x="795" y="127"/>
                  </a:lnTo>
                  <a:lnTo>
                    <a:pt x="790" y="127"/>
                  </a:lnTo>
                  <a:lnTo>
                    <a:pt x="790" y="126"/>
                  </a:lnTo>
                  <a:close/>
                  <a:moveTo>
                    <a:pt x="799" y="126"/>
                  </a:moveTo>
                  <a:lnTo>
                    <a:pt x="805" y="126"/>
                  </a:lnTo>
                  <a:lnTo>
                    <a:pt x="805" y="127"/>
                  </a:lnTo>
                  <a:lnTo>
                    <a:pt x="799" y="127"/>
                  </a:lnTo>
                  <a:lnTo>
                    <a:pt x="799" y="126"/>
                  </a:lnTo>
                  <a:close/>
                  <a:moveTo>
                    <a:pt x="809" y="126"/>
                  </a:moveTo>
                  <a:lnTo>
                    <a:pt x="815" y="126"/>
                  </a:lnTo>
                  <a:lnTo>
                    <a:pt x="815" y="127"/>
                  </a:lnTo>
                  <a:lnTo>
                    <a:pt x="809" y="127"/>
                  </a:lnTo>
                  <a:lnTo>
                    <a:pt x="809" y="126"/>
                  </a:lnTo>
                  <a:close/>
                  <a:moveTo>
                    <a:pt x="819" y="126"/>
                  </a:moveTo>
                  <a:lnTo>
                    <a:pt x="825" y="126"/>
                  </a:lnTo>
                  <a:lnTo>
                    <a:pt x="825" y="127"/>
                  </a:lnTo>
                  <a:lnTo>
                    <a:pt x="819" y="127"/>
                  </a:lnTo>
                  <a:lnTo>
                    <a:pt x="819" y="126"/>
                  </a:lnTo>
                  <a:close/>
                  <a:moveTo>
                    <a:pt x="829" y="126"/>
                  </a:moveTo>
                  <a:lnTo>
                    <a:pt x="834" y="126"/>
                  </a:lnTo>
                  <a:lnTo>
                    <a:pt x="834" y="127"/>
                  </a:lnTo>
                  <a:lnTo>
                    <a:pt x="829" y="127"/>
                  </a:lnTo>
                  <a:lnTo>
                    <a:pt x="829" y="126"/>
                  </a:lnTo>
                  <a:close/>
                  <a:moveTo>
                    <a:pt x="838" y="126"/>
                  </a:moveTo>
                  <a:lnTo>
                    <a:pt x="844" y="126"/>
                  </a:lnTo>
                  <a:lnTo>
                    <a:pt x="844" y="127"/>
                  </a:lnTo>
                  <a:lnTo>
                    <a:pt x="838" y="127"/>
                  </a:lnTo>
                  <a:lnTo>
                    <a:pt x="838" y="126"/>
                  </a:lnTo>
                  <a:close/>
                  <a:moveTo>
                    <a:pt x="848" y="126"/>
                  </a:moveTo>
                  <a:lnTo>
                    <a:pt x="854" y="126"/>
                  </a:lnTo>
                  <a:lnTo>
                    <a:pt x="854" y="127"/>
                  </a:lnTo>
                  <a:lnTo>
                    <a:pt x="848" y="127"/>
                  </a:lnTo>
                  <a:lnTo>
                    <a:pt x="848" y="126"/>
                  </a:lnTo>
                  <a:close/>
                  <a:moveTo>
                    <a:pt x="858" y="126"/>
                  </a:moveTo>
                  <a:lnTo>
                    <a:pt x="864" y="126"/>
                  </a:lnTo>
                  <a:lnTo>
                    <a:pt x="864" y="127"/>
                  </a:lnTo>
                  <a:lnTo>
                    <a:pt x="858" y="127"/>
                  </a:lnTo>
                  <a:lnTo>
                    <a:pt x="858" y="126"/>
                  </a:lnTo>
                  <a:close/>
                  <a:moveTo>
                    <a:pt x="868" y="126"/>
                  </a:moveTo>
                  <a:lnTo>
                    <a:pt x="873" y="126"/>
                  </a:lnTo>
                  <a:lnTo>
                    <a:pt x="873" y="127"/>
                  </a:lnTo>
                  <a:lnTo>
                    <a:pt x="868" y="127"/>
                  </a:lnTo>
                  <a:lnTo>
                    <a:pt x="868" y="126"/>
                  </a:lnTo>
                  <a:close/>
                  <a:moveTo>
                    <a:pt x="877" y="126"/>
                  </a:moveTo>
                  <a:lnTo>
                    <a:pt x="883" y="126"/>
                  </a:lnTo>
                  <a:lnTo>
                    <a:pt x="883" y="127"/>
                  </a:lnTo>
                  <a:lnTo>
                    <a:pt x="877" y="127"/>
                  </a:lnTo>
                  <a:lnTo>
                    <a:pt x="877" y="126"/>
                  </a:lnTo>
                  <a:close/>
                  <a:moveTo>
                    <a:pt x="887" y="126"/>
                  </a:moveTo>
                  <a:lnTo>
                    <a:pt x="893" y="126"/>
                  </a:lnTo>
                  <a:lnTo>
                    <a:pt x="893" y="127"/>
                  </a:lnTo>
                  <a:lnTo>
                    <a:pt x="887" y="127"/>
                  </a:lnTo>
                  <a:lnTo>
                    <a:pt x="887" y="126"/>
                  </a:lnTo>
                  <a:close/>
                  <a:moveTo>
                    <a:pt x="897" y="126"/>
                  </a:moveTo>
                  <a:lnTo>
                    <a:pt x="903" y="126"/>
                  </a:lnTo>
                  <a:lnTo>
                    <a:pt x="903" y="127"/>
                  </a:lnTo>
                  <a:lnTo>
                    <a:pt x="897" y="127"/>
                  </a:lnTo>
                  <a:lnTo>
                    <a:pt x="897" y="126"/>
                  </a:lnTo>
                  <a:close/>
                  <a:moveTo>
                    <a:pt x="907" y="126"/>
                  </a:moveTo>
                  <a:lnTo>
                    <a:pt x="912" y="126"/>
                  </a:lnTo>
                  <a:lnTo>
                    <a:pt x="912" y="127"/>
                  </a:lnTo>
                  <a:lnTo>
                    <a:pt x="907" y="127"/>
                  </a:lnTo>
                  <a:lnTo>
                    <a:pt x="907" y="126"/>
                  </a:lnTo>
                  <a:close/>
                  <a:moveTo>
                    <a:pt x="916" y="126"/>
                  </a:moveTo>
                  <a:lnTo>
                    <a:pt x="922" y="126"/>
                  </a:lnTo>
                  <a:lnTo>
                    <a:pt x="922" y="127"/>
                  </a:lnTo>
                  <a:lnTo>
                    <a:pt x="916" y="127"/>
                  </a:lnTo>
                  <a:lnTo>
                    <a:pt x="916" y="126"/>
                  </a:lnTo>
                  <a:close/>
                  <a:moveTo>
                    <a:pt x="926" y="126"/>
                  </a:moveTo>
                  <a:lnTo>
                    <a:pt x="932" y="126"/>
                  </a:lnTo>
                  <a:lnTo>
                    <a:pt x="932" y="127"/>
                  </a:lnTo>
                  <a:lnTo>
                    <a:pt x="926" y="127"/>
                  </a:lnTo>
                  <a:lnTo>
                    <a:pt x="926" y="126"/>
                  </a:lnTo>
                  <a:close/>
                  <a:moveTo>
                    <a:pt x="936" y="126"/>
                  </a:moveTo>
                  <a:lnTo>
                    <a:pt x="942" y="126"/>
                  </a:lnTo>
                  <a:lnTo>
                    <a:pt x="942" y="127"/>
                  </a:lnTo>
                  <a:lnTo>
                    <a:pt x="936" y="127"/>
                  </a:lnTo>
                  <a:lnTo>
                    <a:pt x="936" y="126"/>
                  </a:lnTo>
                  <a:close/>
                  <a:moveTo>
                    <a:pt x="946" y="126"/>
                  </a:moveTo>
                  <a:lnTo>
                    <a:pt x="951" y="126"/>
                  </a:lnTo>
                  <a:lnTo>
                    <a:pt x="951" y="127"/>
                  </a:lnTo>
                  <a:lnTo>
                    <a:pt x="946" y="127"/>
                  </a:lnTo>
                  <a:lnTo>
                    <a:pt x="946" y="126"/>
                  </a:lnTo>
                  <a:close/>
                  <a:moveTo>
                    <a:pt x="955" y="126"/>
                  </a:moveTo>
                  <a:lnTo>
                    <a:pt x="961" y="126"/>
                  </a:lnTo>
                  <a:lnTo>
                    <a:pt x="961" y="127"/>
                  </a:lnTo>
                  <a:lnTo>
                    <a:pt x="955" y="127"/>
                  </a:lnTo>
                  <a:lnTo>
                    <a:pt x="955" y="126"/>
                  </a:lnTo>
                  <a:close/>
                  <a:moveTo>
                    <a:pt x="965" y="126"/>
                  </a:moveTo>
                  <a:lnTo>
                    <a:pt x="971" y="126"/>
                  </a:lnTo>
                  <a:lnTo>
                    <a:pt x="971" y="127"/>
                  </a:lnTo>
                  <a:lnTo>
                    <a:pt x="965" y="127"/>
                  </a:lnTo>
                  <a:lnTo>
                    <a:pt x="965" y="126"/>
                  </a:lnTo>
                  <a:close/>
                  <a:moveTo>
                    <a:pt x="975" y="126"/>
                  </a:moveTo>
                  <a:lnTo>
                    <a:pt x="981" y="126"/>
                  </a:lnTo>
                  <a:lnTo>
                    <a:pt x="981" y="127"/>
                  </a:lnTo>
                  <a:lnTo>
                    <a:pt x="975" y="127"/>
                  </a:lnTo>
                  <a:lnTo>
                    <a:pt x="975" y="126"/>
                  </a:lnTo>
                  <a:close/>
                  <a:moveTo>
                    <a:pt x="985" y="126"/>
                  </a:moveTo>
                  <a:lnTo>
                    <a:pt x="990" y="126"/>
                  </a:lnTo>
                  <a:lnTo>
                    <a:pt x="990" y="127"/>
                  </a:lnTo>
                  <a:lnTo>
                    <a:pt x="985" y="127"/>
                  </a:lnTo>
                  <a:lnTo>
                    <a:pt x="985" y="126"/>
                  </a:lnTo>
                  <a:close/>
                  <a:moveTo>
                    <a:pt x="994" y="126"/>
                  </a:moveTo>
                  <a:lnTo>
                    <a:pt x="1000" y="126"/>
                  </a:lnTo>
                  <a:lnTo>
                    <a:pt x="1000" y="127"/>
                  </a:lnTo>
                  <a:lnTo>
                    <a:pt x="994" y="127"/>
                  </a:lnTo>
                  <a:lnTo>
                    <a:pt x="994" y="126"/>
                  </a:lnTo>
                  <a:close/>
                  <a:moveTo>
                    <a:pt x="1004" y="126"/>
                  </a:moveTo>
                  <a:lnTo>
                    <a:pt x="1010" y="126"/>
                  </a:lnTo>
                  <a:lnTo>
                    <a:pt x="1010" y="127"/>
                  </a:lnTo>
                  <a:lnTo>
                    <a:pt x="1004" y="127"/>
                  </a:lnTo>
                  <a:lnTo>
                    <a:pt x="1004" y="126"/>
                  </a:lnTo>
                  <a:close/>
                  <a:moveTo>
                    <a:pt x="1014" y="126"/>
                  </a:moveTo>
                  <a:lnTo>
                    <a:pt x="1020" y="126"/>
                  </a:lnTo>
                  <a:lnTo>
                    <a:pt x="1020" y="127"/>
                  </a:lnTo>
                  <a:lnTo>
                    <a:pt x="1014" y="127"/>
                  </a:lnTo>
                  <a:lnTo>
                    <a:pt x="1014" y="126"/>
                  </a:lnTo>
                  <a:close/>
                  <a:moveTo>
                    <a:pt x="1024" y="126"/>
                  </a:moveTo>
                  <a:lnTo>
                    <a:pt x="1029" y="126"/>
                  </a:lnTo>
                  <a:lnTo>
                    <a:pt x="1029" y="127"/>
                  </a:lnTo>
                  <a:lnTo>
                    <a:pt x="1024" y="127"/>
                  </a:lnTo>
                  <a:lnTo>
                    <a:pt x="1024" y="126"/>
                  </a:lnTo>
                  <a:close/>
                  <a:moveTo>
                    <a:pt x="1033" y="126"/>
                  </a:moveTo>
                  <a:lnTo>
                    <a:pt x="1039" y="126"/>
                  </a:lnTo>
                  <a:lnTo>
                    <a:pt x="1039" y="127"/>
                  </a:lnTo>
                  <a:lnTo>
                    <a:pt x="1033" y="127"/>
                  </a:lnTo>
                  <a:lnTo>
                    <a:pt x="1033" y="126"/>
                  </a:lnTo>
                  <a:close/>
                  <a:moveTo>
                    <a:pt x="1043" y="126"/>
                  </a:moveTo>
                  <a:lnTo>
                    <a:pt x="1049" y="126"/>
                  </a:lnTo>
                  <a:lnTo>
                    <a:pt x="1049" y="127"/>
                  </a:lnTo>
                  <a:lnTo>
                    <a:pt x="1043" y="127"/>
                  </a:lnTo>
                  <a:lnTo>
                    <a:pt x="1043" y="126"/>
                  </a:lnTo>
                  <a:close/>
                  <a:moveTo>
                    <a:pt x="1053" y="126"/>
                  </a:moveTo>
                  <a:lnTo>
                    <a:pt x="1058" y="126"/>
                  </a:lnTo>
                  <a:lnTo>
                    <a:pt x="1058" y="127"/>
                  </a:lnTo>
                  <a:lnTo>
                    <a:pt x="1053" y="127"/>
                  </a:lnTo>
                  <a:lnTo>
                    <a:pt x="1053" y="126"/>
                  </a:lnTo>
                  <a:close/>
                  <a:moveTo>
                    <a:pt x="1063" y="126"/>
                  </a:moveTo>
                  <a:lnTo>
                    <a:pt x="1068" y="126"/>
                  </a:lnTo>
                  <a:lnTo>
                    <a:pt x="1068" y="127"/>
                  </a:lnTo>
                  <a:lnTo>
                    <a:pt x="1063" y="127"/>
                  </a:lnTo>
                  <a:lnTo>
                    <a:pt x="1063" y="126"/>
                  </a:lnTo>
                  <a:close/>
                  <a:moveTo>
                    <a:pt x="1072" y="126"/>
                  </a:moveTo>
                  <a:lnTo>
                    <a:pt x="1078" y="126"/>
                  </a:lnTo>
                  <a:lnTo>
                    <a:pt x="1078" y="127"/>
                  </a:lnTo>
                  <a:lnTo>
                    <a:pt x="1072" y="127"/>
                  </a:lnTo>
                  <a:lnTo>
                    <a:pt x="1072" y="126"/>
                  </a:lnTo>
                  <a:close/>
                  <a:moveTo>
                    <a:pt x="1082" y="126"/>
                  </a:moveTo>
                  <a:lnTo>
                    <a:pt x="1088" y="126"/>
                  </a:lnTo>
                  <a:lnTo>
                    <a:pt x="1088" y="127"/>
                  </a:lnTo>
                  <a:lnTo>
                    <a:pt x="1082" y="127"/>
                  </a:lnTo>
                  <a:lnTo>
                    <a:pt x="1082" y="126"/>
                  </a:lnTo>
                  <a:close/>
                  <a:moveTo>
                    <a:pt x="1092" y="126"/>
                  </a:moveTo>
                  <a:lnTo>
                    <a:pt x="1097" y="126"/>
                  </a:lnTo>
                  <a:lnTo>
                    <a:pt x="1097" y="127"/>
                  </a:lnTo>
                  <a:lnTo>
                    <a:pt x="1092" y="127"/>
                  </a:lnTo>
                  <a:lnTo>
                    <a:pt x="1092" y="126"/>
                  </a:lnTo>
                  <a:close/>
                  <a:moveTo>
                    <a:pt x="1102" y="126"/>
                  </a:moveTo>
                  <a:lnTo>
                    <a:pt x="1107" y="126"/>
                  </a:lnTo>
                  <a:lnTo>
                    <a:pt x="1107" y="127"/>
                  </a:lnTo>
                  <a:lnTo>
                    <a:pt x="1102" y="127"/>
                  </a:lnTo>
                  <a:lnTo>
                    <a:pt x="1102" y="126"/>
                  </a:lnTo>
                  <a:close/>
                  <a:moveTo>
                    <a:pt x="1111" y="126"/>
                  </a:moveTo>
                  <a:lnTo>
                    <a:pt x="1117" y="126"/>
                  </a:lnTo>
                  <a:lnTo>
                    <a:pt x="1117" y="127"/>
                  </a:lnTo>
                  <a:lnTo>
                    <a:pt x="1111" y="127"/>
                  </a:lnTo>
                  <a:lnTo>
                    <a:pt x="1111" y="126"/>
                  </a:lnTo>
                  <a:close/>
                  <a:moveTo>
                    <a:pt x="1121" y="126"/>
                  </a:moveTo>
                  <a:lnTo>
                    <a:pt x="1127" y="126"/>
                  </a:lnTo>
                  <a:lnTo>
                    <a:pt x="1127" y="127"/>
                  </a:lnTo>
                  <a:lnTo>
                    <a:pt x="1121" y="127"/>
                  </a:lnTo>
                  <a:lnTo>
                    <a:pt x="1121" y="126"/>
                  </a:lnTo>
                  <a:close/>
                  <a:moveTo>
                    <a:pt x="1131" y="126"/>
                  </a:moveTo>
                  <a:lnTo>
                    <a:pt x="1136" y="126"/>
                  </a:lnTo>
                  <a:lnTo>
                    <a:pt x="1136" y="127"/>
                  </a:lnTo>
                  <a:lnTo>
                    <a:pt x="1131" y="127"/>
                  </a:lnTo>
                  <a:lnTo>
                    <a:pt x="1131" y="126"/>
                  </a:lnTo>
                  <a:close/>
                  <a:moveTo>
                    <a:pt x="1141" y="126"/>
                  </a:moveTo>
                  <a:lnTo>
                    <a:pt x="1146" y="126"/>
                  </a:lnTo>
                  <a:lnTo>
                    <a:pt x="1146" y="127"/>
                  </a:lnTo>
                  <a:lnTo>
                    <a:pt x="1141" y="127"/>
                  </a:lnTo>
                  <a:lnTo>
                    <a:pt x="1141" y="126"/>
                  </a:lnTo>
                  <a:close/>
                  <a:moveTo>
                    <a:pt x="1150" y="126"/>
                  </a:moveTo>
                  <a:lnTo>
                    <a:pt x="1156" y="126"/>
                  </a:lnTo>
                  <a:lnTo>
                    <a:pt x="1156" y="127"/>
                  </a:lnTo>
                  <a:lnTo>
                    <a:pt x="1150" y="127"/>
                  </a:lnTo>
                  <a:lnTo>
                    <a:pt x="1150" y="126"/>
                  </a:lnTo>
                  <a:close/>
                  <a:moveTo>
                    <a:pt x="1160" y="126"/>
                  </a:moveTo>
                  <a:lnTo>
                    <a:pt x="1166" y="126"/>
                  </a:lnTo>
                  <a:lnTo>
                    <a:pt x="1166" y="127"/>
                  </a:lnTo>
                  <a:lnTo>
                    <a:pt x="1160" y="127"/>
                  </a:lnTo>
                  <a:lnTo>
                    <a:pt x="1160" y="126"/>
                  </a:lnTo>
                  <a:close/>
                  <a:moveTo>
                    <a:pt x="1170" y="126"/>
                  </a:moveTo>
                  <a:lnTo>
                    <a:pt x="1175" y="126"/>
                  </a:lnTo>
                  <a:lnTo>
                    <a:pt x="1175" y="127"/>
                  </a:lnTo>
                  <a:lnTo>
                    <a:pt x="1170" y="127"/>
                  </a:lnTo>
                  <a:lnTo>
                    <a:pt x="1170" y="126"/>
                  </a:lnTo>
                  <a:close/>
                  <a:moveTo>
                    <a:pt x="1180" y="126"/>
                  </a:moveTo>
                  <a:lnTo>
                    <a:pt x="1185" y="126"/>
                  </a:lnTo>
                  <a:lnTo>
                    <a:pt x="1185" y="127"/>
                  </a:lnTo>
                  <a:lnTo>
                    <a:pt x="1180" y="127"/>
                  </a:lnTo>
                  <a:lnTo>
                    <a:pt x="1180" y="126"/>
                  </a:lnTo>
                  <a:close/>
                  <a:moveTo>
                    <a:pt x="1189" y="126"/>
                  </a:moveTo>
                  <a:lnTo>
                    <a:pt x="1195" y="126"/>
                  </a:lnTo>
                  <a:lnTo>
                    <a:pt x="1195" y="127"/>
                  </a:lnTo>
                  <a:lnTo>
                    <a:pt x="1189" y="127"/>
                  </a:lnTo>
                  <a:lnTo>
                    <a:pt x="1189" y="126"/>
                  </a:lnTo>
                  <a:close/>
                  <a:moveTo>
                    <a:pt x="1199" y="126"/>
                  </a:moveTo>
                  <a:lnTo>
                    <a:pt x="1205" y="126"/>
                  </a:lnTo>
                  <a:lnTo>
                    <a:pt x="1205" y="127"/>
                  </a:lnTo>
                  <a:lnTo>
                    <a:pt x="1199" y="127"/>
                  </a:lnTo>
                  <a:lnTo>
                    <a:pt x="1199" y="126"/>
                  </a:lnTo>
                  <a:close/>
                  <a:moveTo>
                    <a:pt x="1209" y="126"/>
                  </a:moveTo>
                  <a:lnTo>
                    <a:pt x="1214" y="126"/>
                  </a:lnTo>
                  <a:lnTo>
                    <a:pt x="1214" y="127"/>
                  </a:lnTo>
                  <a:lnTo>
                    <a:pt x="1209" y="127"/>
                  </a:lnTo>
                  <a:lnTo>
                    <a:pt x="1209" y="126"/>
                  </a:lnTo>
                  <a:close/>
                  <a:moveTo>
                    <a:pt x="1219" y="126"/>
                  </a:moveTo>
                  <a:lnTo>
                    <a:pt x="1224" y="126"/>
                  </a:lnTo>
                  <a:lnTo>
                    <a:pt x="1224" y="127"/>
                  </a:lnTo>
                  <a:lnTo>
                    <a:pt x="1219" y="127"/>
                  </a:lnTo>
                  <a:lnTo>
                    <a:pt x="1219" y="126"/>
                  </a:lnTo>
                  <a:close/>
                  <a:moveTo>
                    <a:pt x="1228" y="126"/>
                  </a:moveTo>
                  <a:lnTo>
                    <a:pt x="1234" y="126"/>
                  </a:lnTo>
                  <a:lnTo>
                    <a:pt x="1234" y="127"/>
                  </a:lnTo>
                  <a:lnTo>
                    <a:pt x="1228" y="127"/>
                  </a:lnTo>
                  <a:lnTo>
                    <a:pt x="1228" y="126"/>
                  </a:lnTo>
                  <a:close/>
                  <a:moveTo>
                    <a:pt x="1238" y="126"/>
                  </a:moveTo>
                  <a:lnTo>
                    <a:pt x="1244" y="126"/>
                  </a:lnTo>
                  <a:lnTo>
                    <a:pt x="1244" y="127"/>
                  </a:lnTo>
                  <a:lnTo>
                    <a:pt x="1238" y="127"/>
                  </a:lnTo>
                  <a:lnTo>
                    <a:pt x="1238" y="126"/>
                  </a:lnTo>
                  <a:close/>
                  <a:moveTo>
                    <a:pt x="1248" y="126"/>
                  </a:moveTo>
                  <a:lnTo>
                    <a:pt x="1253" y="126"/>
                  </a:lnTo>
                  <a:lnTo>
                    <a:pt x="1253" y="127"/>
                  </a:lnTo>
                  <a:lnTo>
                    <a:pt x="1248" y="127"/>
                  </a:lnTo>
                  <a:lnTo>
                    <a:pt x="1248" y="126"/>
                  </a:lnTo>
                  <a:close/>
                  <a:moveTo>
                    <a:pt x="1258" y="126"/>
                  </a:moveTo>
                  <a:lnTo>
                    <a:pt x="1263" y="126"/>
                  </a:lnTo>
                  <a:lnTo>
                    <a:pt x="1263" y="127"/>
                  </a:lnTo>
                  <a:lnTo>
                    <a:pt x="1258" y="127"/>
                  </a:lnTo>
                  <a:lnTo>
                    <a:pt x="1258" y="126"/>
                  </a:lnTo>
                  <a:close/>
                  <a:moveTo>
                    <a:pt x="1267" y="126"/>
                  </a:moveTo>
                  <a:lnTo>
                    <a:pt x="1273" y="126"/>
                  </a:lnTo>
                  <a:lnTo>
                    <a:pt x="1273" y="127"/>
                  </a:lnTo>
                  <a:lnTo>
                    <a:pt x="1267" y="127"/>
                  </a:lnTo>
                  <a:lnTo>
                    <a:pt x="1267" y="126"/>
                  </a:lnTo>
                  <a:close/>
                  <a:moveTo>
                    <a:pt x="1277" y="126"/>
                  </a:moveTo>
                  <a:lnTo>
                    <a:pt x="1283" y="126"/>
                  </a:lnTo>
                  <a:lnTo>
                    <a:pt x="1283" y="127"/>
                  </a:lnTo>
                  <a:lnTo>
                    <a:pt x="1277" y="127"/>
                  </a:lnTo>
                  <a:lnTo>
                    <a:pt x="1277" y="126"/>
                  </a:lnTo>
                  <a:close/>
                  <a:moveTo>
                    <a:pt x="1287" y="126"/>
                  </a:moveTo>
                  <a:lnTo>
                    <a:pt x="1292" y="126"/>
                  </a:lnTo>
                  <a:lnTo>
                    <a:pt x="1292" y="127"/>
                  </a:lnTo>
                  <a:lnTo>
                    <a:pt x="1287" y="127"/>
                  </a:lnTo>
                  <a:lnTo>
                    <a:pt x="1287" y="126"/>
                  </a:lnTo>
                  <a:close/>
                  <a:moveTo>
                    <a:pt x="1297" y="126"/>
                  </a:moveTo>
                  <a:lnTo>
                    <a:pt x="1302" y="126"/>
                  </a:lnTo>
                  <a:lnTo>
                    <a:pt x="1302" y="127"/>
                  </a:lnTo>
                  <a:lnTo>
                    <a:pt x="1297" y="127"/>
                  </a:lnTo>
                  <a:lnTo>
                    <a:pt x="1297" y="126"/>
                  </a:lnTo>
                  <a:close/>
                  <a:moveTo>
                    <a:pt x="1306" y="126"/>
                  </a:moveTo>
                  <a:lnTo>
                    <a:pt x="1312" y="126"/>
                  </a:lnTo>
                  <a:lnTo>
                    <a:pt x="1312" y="127"/>
                  </a:lnTo>
                  <a:lnTo>
                    <a:pt x="1306" y="127"/>
                  </a:lnTo>
                  <a:lnTo>
                    <a:pt x="1306" y="126"/>
                  </a:lnTo>
                  <a:close/>
                  <a:moveTo>
                    <a:pt x="1316" y="126"/>
                  </a:moveTo>
                  <a:lnTo>
                    <a:pt x="1322" y="126"/>
                  </a:lnTo>
                  <a:lnTo>
                    <a:pt x="1322" y="127"/>
                  </a:lnTo>
                  <a:lnTo>
                    <a:pt x="1316" y="127"/>
                  </a:lnTo>
                  <a:lnTo>
                    <a:pt x="1316" y="126"/>
                  </a:lnTo>
                  <a:close/>
                  <a:moveTo>
                    <a:pt x="1326" y="126"/>
                  </a:moveTo>
                  <a:lnTo>
                    <a:pt x="1331" y="126"/>
                  </a:lnTo>
                  <a:lnTo>
                    <a:pt x="1331" y="127"/>
                  </a:lnTo>
                  <a:lnTo>
                    <a:pt x="1326" y="127"/>
                  </a:lnTo>
                  <a:lnTo>
                    <a:pt x="1326" y="126"/>
                  </a:lnTo>
                  <a:close/>
                  <a:moveTo>
                    <a:pt x="1336" y="126"/>
                  </a:moveTo>
                  <a:lnTo>
                    <a:pt x="1341" y="126"/>
                  </a:lnTo>
                  <a:lnTo>
                    <a:pt x="1341" y="127"/>
                  </a:lnTo>
                  <a:lnTo>
                    <a:pt x="1336" y="127"/>
                  </a:lnTo>
                  <a:lnTo>
                    <a:pt x="1336" y="126"/>
                  </a:lnTo>
                  <a:close/>
                  <a:moveTo>
                    <a:pt x="1345" y="126"/>
                  </a:moveTo>
                  <a:lnTo>
                    <a:pt x="1351" y="126"/>
                  </a:lnTo>
                  <a:lnTo>
                    <a:pt x="1351" y="127"/>
                  </a:lnTo>
                  <a:lnTo>
                    <a:pt x="1345" y="127"/>
                  </a:lnTo>
                  <a:lnTo>
                    <a:pt x="1345" y="126"/>
                  </a:lnTo>
                  <a:close/>
                  <a:moveTo>
                    <a:pt x="1355" y="126"/>
                  </a:moveTo>
                  <a:lnTo>
                    <a:pt x="1361" y="126"/>
                  </a:lnTo>
                  <a:lnTo>
                    <a:pt x="1361" y="127"/>
                  </a:lnTo>
                  <a:lnTo>
                    <a:pt x="1355" y="127"/>
                  </a:lnTo>
                  <a:lnTo>
                    <a:pt x="1355" y="126"/>
                  </a:lnTo>
                  <a:close/>
                  <a:moveTo>
                    <a:pt x="1365" y="126"/>
                  </a:moveTo>
                  <a:lnTo>
                    <a:pt x="1370" y="126"/>
                  </a:lnTo>
                  <a:lnTo>
                    <a:pt x="1370" y="127"/>
                  </a:lnTo>
                  <a:lnTo>
                    <a:pt x="1365" y="127"/>
                  </a:lnTo>
                  <a:lnTo>
                    <a:pt x="1365" y="126"/>
                  </a:lnTo>
                  <a:close/>
                  <a:moveTo>
                    <a:pt x="1375" y="126"/>
                  </a:moveTo>
                  <a:lnTo>
                    <a:pt x="1380" y="126"/>
                  </a:lnTo>
                  <a:lnTo>
                    <a:pt x="1380" y="127"/>
                  </a:lnTo>
                  <a:lnTo>
                    <a:pt x="1375" y="127"/>
                  </a:lnTo>
                  <a:lnTo>
                    <a:pt x="1375" y="126"/>
                  </a:lnTo>
                  <a:close/>
                  <a:moveTo>
                    <a:pt x="1384" y="126"/>
                  </a:moveTo>
                  <a:lnTo>
                    <a:pt x="1390" y="126"/>
                  </a:lnTo>
                  <a:lnTo>
                    <a:pt x="1390" y="127"/>
                  </a:lnTo>
                  <a:lnTo>
                    <a:pt x="1384" y="127"/>
                  </a:lnTo>
                  <a:lnTo>
                    <a:pt x="1384" y="126"/>
                  </a:lnTo>
                  <a:close/>
                  <a:moveTo>
                    <a:pt x="1394" y="126"/>
                  </a:moveTo>
                  <a:lnTo>
                    <a:pt x="1400" y="126"/>
                  </a:lnTo>
                  <a:lnTo>
                    <a:pt x="1400" y="127"/>
                  </a:lnTo>
                  <a:lnTo>
                    <a:pt x="1394" y="127"/>
                  </a:lnTo>
                  <a:lnTo>
                    <a:pt x="1394" y="126"/>
                  </a:lnTo>
                  <a:close/>
                  <a:moveTo>
                    <a:pt x="1404" y="126"/>
                  </a:moveTo>
                  <a:lnTo>
                    <a:pt x="1409" y="126"/>
                  </a:lnTo>
                  <a:lnTo>
                    <a:pt x="1409" y="127"/>
                  </a:lnTo>
                  <a:lnTo>
                    <a:pt x="1404" y="127"/>
                  </a:lnTo>
                  <a:lnTo>
                    <a:pt x="1404" y="126"/>
                  </a:lnTo>
                  <a:close/>
                  <a:moveTo>
                    <a:pt x="1414" y="126"/>
                  </a:moveTo>
                  <a:lnTo>
                    <a:pt x="1419" y="126"/>
                  </a:lnTo>
                  <a:lnTo>
                    <a:pt x="1419" y="127"/>
                  </a:lnTo>
                  <a:lnTo>
                    <a:pt x="1414" y="127"/>
                  </a:lnTo>
                  <a:lnTo>
                    <a:pt x="1414" y="126"/>
                  </a:lnTo>
                  <a:close/>
                  <a:moveTo>
                    <a:pt x="1423" y="126"/>
                  </a:moveTo>
                  <a:lnTo>
                    <a:pt x="1429" y="126"/>
                  </a:lnTo>
                  <a:lnTo>
                    <a:pt x="1429" y="127"/>
                  </a:lnTo>
                  <a:lnTo>
                    <a:pt x="1423" y="127"/>
                  </a:lnTo>
                  <a:lnTo>
                    <a:pt x="1423" y="126"/>
                  </a:lnTo>
                  <a:close/>
                  <a:moveTo>
                    <a:pt x="1433" y="126"/>
                  </a:moveTo>
                  <a:lnTo>
                    <a:pt x="1439" y="126"/>
                  </a:lnTo>
                  <a:lnTo>
                    <a:pt x="1439" y="127"/>
                  </a:lnTo>
                  <a:lnTo>
                    <a:pt x="1433" y="127"/>
                  </a:lnTo>
                  <a:lnTo>
                    <a:pt x="1433" y="126"/>
                  </a:lnTo>
                  <a:close/>
                  <a:moveTo>
                    <a:pt x="1443" y="126"/>
                  </a:moveTo>
                  <a:lnTo>
                    <a:pt x="1448" y="126"/>
                  </a:lnTo>
                  <a:lnTo>
                    <a:pt x="1448" y="127"/>
                  </a:lnTo>
                  <a:lnTo>
                    <a:pt x="1443" y="127"/>
                  </a:lnTo>
                  <a:lnTo>
                    <a:pt x="1443" y="126"/>
                  </a:lnTo>
                  <a:close/>
                  <a:moveTo>
                    <a:pt x="1453" y="126"/>
                  </a:moveTo>
                  <a:lnTo>
                    <a:pt x="1458" y="126"/>
                  </a:lnTo>
                  <a:lnTo>
                    <a:pt x="1458" y="127"/>
                  </a:lnTo>
                  <a:lnTo>
                    <a:pt x="1453" y="127"/>
                  </a:lnTo>
                  <a:lnTo>
                    <a:pt x="1453" y="126"/>
                  </a:lnTo>
                  <a:close/>
                  <a:moveTo>
                    <a:pt x="1462" y="126"/>
                  </a:moveTo>
                  <a:lnTo>
                    <a:pt x="1468" y="126"/>
                  </a:lnTo>
                  <a:lnTo>
                    <a:pt x="1468" y="127"/>
                  </a:lnTo>
                  <a:lnTo>
                    <a:pt x="1462" y="127"/>
                  </a:lnTo>
                  <a:lnTo>
                    <a:pt x="1462" y="126"/>
                  </a:lnTo>
                  <a:close/>
                  <a:moveTo>
                    <a:pt x="1472" y="126"/>
                  </a:moveTo>
                  <a:lnTo>
                    <a:pt x="1478" y="126"/>
                  </a:lnTo>
                  <a:lnTo>
                    <a:pt x="1478" y="127"/>
                  </a:lnTo>
                  <a:lnTo>
                    <a:pt x="1472" y="127"/>
                  </a:lnTo>
                  <a:lnTo>
                    <a:pt x="1472" y="126"/>
                  </a:lnTo>
                  <a:close/>
                  <a:moveTo>
                    <a:pt x="1482" y="126"/>
                  </a:moveTo>
                  <a:lnTo>
                    <a:pt x="1487" y="126"/>
                  </a:lnTo>
                  <a:lnTo>
                    <a:pt x="1487" y="127"/>
                  </a:lnTo>
                  <a:lnTo>
                    <a:pt x="1482" y="127"/>
                  </a:lnTo>
                  <a:lnTo>
                    <a:pt x="1482" y="126"/>
                  </a:lnTo>
                  <a:close/>
                  <a:moveTo>
                    <a:pt x="1492" y="126"/>
                  </a:moveTo>
                  <a:lnTo>
                    <a:pt x="1497" y="126"/>
                  </a:lnTo>
                  <a:lnTo>
                    <a:pt x="1497" y="127"/>
                  </a:lnTo>
                  <a:lnTo>
                    <a:pt x="1492" y="127"/>
                  </a:lnTo>
                  <a:lnTo>
                    <a:pt x="1492" y="126"/>
                  </a:lnTo>
                  <a:close/>
                  <a:moveTo>
                    <a:pt x="1501" y="126"/>
                  </a:moveTo>
                  <a:lnTo>
                    <a:pt x="1507" y="126"/>
                  </a:lnTo>
                  <a:lnTo>
                    <a:pt x="1507" y="127"/>
                  </a:lnTo>
                  <a:lnTo>
                    <a:pt x="1501" y="127"/>
                  </a:lnTo>
                  <a:lnTo>
                    <a:pt x="1501" y="126"/>
                  </a:lnTo>
                  <a:close/>
                  <a:moveTo>
                    <a:pt x="1511" y="126"/>
                  </a:moveTo>
                  <a:lnTo>
                    <a:pt x="1517" y="126"/>
                  </a:lnTo>
                  <a:lnTo>
                    <a:pt x="1517" y="127"/>
                  </a:lnTo>
                  <a:lnTo>
                    <a:pt x="1511" y="127"/>
                  </a:lnTo>
                  <a:lnTo>
                    <a:pt x="1511" y="126"/>
                  </a:lnTo>
                  <a:close/>
                  <a:moveTo>
                    <a:pt x="1521" y="126"/>
                  </a:moveTo>
                  <a:lnTo>
                    <a:pt x="1526" y="126"/>
                  </a:lnTo>
                  <a:lnTo>
                    <a:pt x="1526" y="127"/>
                  </a:lnTo>
                  <a:lnTo>
                    <a:pt x="1521" y="127"/>
                  </a:lnTo>
                  <a:lnTo>
                    <a:pt x="1521" y="126"/>
                  </a:lnTo>
                  <a:close/>
                  <a:moveTo>
                    <a:pt x="1531" y="126"/>
                  </a:moveTo>
                  <a:lnTo>
                    <a:pt x="1536" y="126"/>
                  </a:lnTo>
                  <a:lnTo>
                    <a:pt x="1536" y="127"/>
                  </a:lnTo>
                  <a:lnTo>
                    <a:pt x="1531" y="127"/>
                  </a:lnTo>
                  <a:lnTo>
                    <a:pt x="1531" y="126"/>
                  </a:lnTo>
                  <a:close/>
                  <a:moveTo>
                    <a:pt x="1540" y="126"/>
                  </a:moveTo>
                  <a:lnTo>
                    <a:pt x="1546" y="126"/>
                  </a:lnTo>
                  <a:lnTo>
                    <a:pt x="1546" y="127"/>
                  </a:lnTo>
                  <a:lnTo>
                    <a:pt x="1540" y="127"/>
                  </a:lnTo>
                  <a:lnTo>
                    <a:pt x="1540" y="126"/>
                  </a:lnTo>
                  <a:close/>
                  <a:moveTo>
                    <a:pt x="1550" y="126"/>
                  </a:moveTo>
                  <a:lnTo>
                    <a:pt x="1556" y="126"/>
                  </a:lnTo>
                  <a:lnTo>
                    <a:pt x="1556" y="127"/>
                  </a:lnTo>
                  <a:lnTo>
                    <a:pt x="1550" y="127"/>
                  </a:lnTo>
                  <a:lnTo>
                    <a:pt x="1550" y="126"/>
                  </a:lnTo>
                  <a:close/>
                  <a:moveTo>
                    <a:pt x="1560" y="126"/>
                  </a:moveTo>
                  <a:lnTo>
                    <a:pt x="1565" y="126"/>
                  </a:lnTo>
                  <a:lnTo>
                    <a:pt x="1565" y="127"/>
                  </a:lnTo>
                  <a:lnTo>
                    <a:pt x="1560" y="127"/>
                  </a:lnTo>
                  <a:lnTo>
                    <a:pt x="1560" y="126"/>
                  </a:lnTo>
                  <a:close/>
                  <a:moveTo>
                    <a:pt x="1570" y="126"/>
                  </a:moveTo>
                  <a:lnTo>
                    <a:pt x="1575" y="126"/>
                  </a:lnTo>
                  <a:lnTo>
                    <a:pt x="1575" y="127"/>
                  </a:lnTo>
                  <a:lnTo>
                    <a:pt x="1570" y="127"/>
                  </a:lnTo>
                  <a:lnTo>
                    <a:pt x="1570" y="126"/>
                  </a:lnTo>
                  <a:close/>
                  <a:moveTo>
                    <a:pt x="1579" y="126"/>
                  </a:moveTo>
                  <a:lnTo>
                    <a:pt x="1585" y="126"/>
                  </a:lnTo>
                  <a:lnTo>
                    <a:pt x="1585" y="127"/>
                  </a:lnTo>
                  <a:lnTo>
                    <a:pt x="1579" y="127"/>
                  </a:lnTo>
                  <a:lnTo>
                    <a:pt x="1579" y="126"/>
                  </a:lnTo>
                  <a:close/>
                  <a:moveTo>
                    <a:pt x="1589" y="126"/>
                  </a:moveTo>
                  <a:lnTo>
                    <a:pt x="1595" y="126"/>
                  </a:lnTo>
                  <a:lnTo>
                    <a:pt x="1595" y="127"/>
                  </a:lnTo>
                  <a:lnTo>
                    <a:pt x="1589" y="127"/>
                  </a:lnTo>
                  <a:lnTo>
                    <a:pt x="1589" y="126"/>
                  </a:lnTo>
                  <a:close/>
                  <a:moveTo>
                    <a:pt x="1599" y="126"/>
                  </a:moveTo>
                  <a:lnTo>
                    <a:pt x="1604" y="126"/>
                  </a:lnTo>
                  <a:lnTo>
                    <a:pt x="1604" y="127"/>
                  </a:lnTo>
                  <a:lnTo>
                    <a:pt x="1599" y="127"/>
                  </a:lnTo>
                  <a:lnTo>
                    <a:pt x="1599" y="126"/>
                  </a:lnTo>
                  <a:close/>
                  <a:moveTo>
                    <a:pt x="1609" y="126"/>
                  </a:moveTo>
                  <a:lnTo>
                    <a:pt x="1614" y="126"/>
                  </a:lnTo>
                  <a:lnTo>
                    <a:pt x="1614" y="127"/>
                  </a:lnTo>
                  <a:lnTo>
                    <a:pt x="1609" y="127"/>
                  </a:lnTo>
                  <a:lnTo>
                    <a:pt x="1609" y="126"/>
                  </a:lnTo>
                  <a:close/>
                  <a:moveTo>
                    <a:pt x="1618" y="126"/>
                  </a:moveTo>
                  <a:lnTo>
                    <a:pt x="1624" y="126"/>
                  </a:lnTo>
                  <a:lnTo>
                    <a:pt x="1624" y="127"/>
                  </a:lnTo>
                  <a:lnTo>
                    <a:pt x="1618" y="127"/>
                  </a:lnTo>
                  <a:lnTo>
                    <a:pt x="1618" y="126"/>
                  </a:lnTo>
                  <a:close/>
                  <a:moveTo>
                    <a:pt x="1628" y="126"/>
                  </a:moveTo>
                  <a:lnTo>
                    <a:pt x="1634" y="126"/>
                  </a:lnTo>
                  <a:lnTo>
                    <a:pt x="1634" y="127"/>
                  </a:lnTo>
                  <a:lnTo>
                    <a:pt x="1628" y="127"/>
                  </a:lnTo>
                  <a:lnTo>
                    <a:pt x="1628" y="126"/>
                  </a:lnTo>
                  <a:close/>
                  <a:moveTo>
                    <a:pt x="1638" y="126"/>
                  </a:moveTo>
                  <a:lnTo>
                    <a:pt x="1643" y="126"/>
                  </a:lnTo>
                  <a:lnTo>
                    <a:pt x="1643" y="127"/>
                  </a:lnTo>
                  <a:lnTo>
                    <a:pt x="1638" y="127"/>
                  </a:lnTo>
                  <a:lnTo>
                    <a:pt x="1638" y="126"/>
                  </a:lnTo>
                  <a:close/>
                  <a:moveTo>
                    <a:pt x="1647" y="126"/>
                  </a:moveTo>
                  <a:lnTo>
                    <a:pt x="1653" y="126"/>
                  </a:lnTo>
                  <a:lnTo>
                    <a:pt x="1653" y="127"/>
                  </a:lnTo>
                  <a:lnTo>
                    <a:pt x="1647" y="127"/>
                  </a:lnTo>
                  <a:lnTo>
                    <a:pt x="1647" y="126"/>
                  </a:lnTo>
                  <a:close/>
                  <a:moveTo>
                    <a:pt x="1657" y="126"/>
                  </a:moveTo>
                  <a:lnTo>
                    <a:pt x="1663" y="126"/>
                  </a:lnTo>
                  <a:lnTo>
                    <a:pt x="1663" y="127"/>
                  </a:lnTo>
                  <a:lnTo>
                    <a:pt x="1657" y="127"/>
                  </a:lnTo>
                  <a:lnTo>
                    <a:pt x="1657" y="126"/>
                  </a:lnTo>
                  <a:close/>
                  <a:moveTo>
                    <a:pt x="1667" y="126"/>
                  </a:moveTo>
                  <a:lnTo>
                    <a:pt x="1673" y="126"/>
                  </a:lnTo>
                  <a:lnTo>
                    <a:pt x="1673" y="127"/>
                  </a:lnTo>
                  <a:lnTo>
                    <a:pt x="1667" y="127"/>
                  </a:lnTo>
                  <a:lnTo>
                    <a:pt x="1667" y="126"/>
                  </a:lnTo>
                  <a:close/>
                  <a:moveTo>
                    <a:pt x="1677" y="126"/>
                  </a:moveTo>
                  <a:lnTo>
                    <a:pt x="1682" y="126"/>
                  </a:lnTo>
                  <a:lnTo>
                    <a:pt x="1682" y="127"/>
                  </a:lnTo>
                  <a:lnTo>
                    <a:pt x="1677" y="127"/>
                  </a:lnTo>
                  <a:lnTo>
                    <a:pt x="1677" y="126"/>
                  </a:lnTo>
                  <a:close/>
                  <a:moveTo>
                    <a:pt x="1686" y="126"/>
                  </a:moveTo>
                  <a:lnTo>
                    <a:pt x="1692" y="126"/>
                  </a:lnTo>
                  <a:lnTo>
                    <a:pt x="1692" y="127"/>
                  </a:lnTo>
                  <a:lnTo>
                    <a:pt x="1686" y="127"/>
                  </a:lnTo>
                  <a:lnTo>
                    <a:pt x="1686" y="126"/>
                  </a:lnTo>
                  <a:close/>
                  <a:moveTo>
                    <a:pt x="1696" y="126"/>
                  </a:moveTo>
                  <a:lnTo>
                    <a:pt x="1702" y="126"/>
                  </a:lnTo>
                  <a:lnTo>
                    <a:pt x="1702" y="127"/>
                  </a:lnTo>
                  <a:lnTo>
                    <a:pt x="1696" y="127"/>
                  </a:lnTo>
                  <a:lnTo>
                    <a:pt x="1696" y="126"/>
                  </a:lnTo>
                  <a:close/>
                  <a:moveTo>
                    <a:pt x="1706" y="126"/>
                  </a:moveTo>
                  <a:lnTo>
                    <a:pt x="1712" y="126"/>
                  </a:lnTo>
                  <a:lnTo>
                    <a:pt x="1712" y="127"/>
                  </a:lnTo>
                  <a:lnTo>
                    <a:pt x="1706" y="127"/>
                  </a:lnTo>
                  <a:lnTo>
                    <a:pt x="1706" y="126"/>
                  </a:lnTo>
                  <a:close/>
                  <a:moveTo>
                    <a:pt x="1716" y="126"/>
                  </a:moveTo>
                  <a:lnTo>
                    <a:pt x="1721" y="126"/>
                  </a:lnTo>
                  <a:lnTo>
                    <a:pt x="1721" y="127"/>
                  </a:lnTo>
                  <a:lnTo>
                    <a:pt x="1716" y="127"/>
                  </a:lnTo>
                  <a:lnTo>
                    <a:pt x="1716" y="126"/>
                  </a:lnTo>
                  <a:close/>
                  <a:moveTo>
                    <a:pt x="1725" y="126"/>
                  </a:moveTo>
                  <a:lnTo>
                    <a:pt x="1731" y="126"/>
                  </a:lnTo>
                  <a:lnTo>
                    <a:pt x="1731" y="127"/>
                  </a:lnTo>
                  <a:lnTo>
                    <a:pt x="1725" y="127"/>
                  </a:lnTo>
                  <a:lnTo>
                    <a:pt x="1725" y="126"/>
                  </a:lnTo>
                  <a:close/>
                  <a:moveTo>
                    <a:pt x="1735" y="126"/>
                  </a:moveTo>
                  <a:lnTo>
                    <a:pt x="1741" y="126"/>
                  </a:lnTo>
                  <a:lnTo>
                    <a:pt x="1741" y="127"/>
                  </a:lnTo>
                  <a:lnTo>
                    <a:pt x="1735" y="127"/>
                  </a:lnTo>
                  <a:lnTo>
                    <a:pt x="1735" y="126"/>
                  </a:lnTo>
                  <a:close/>
                  <a:moveTo>
                    <a:pt x="1745" y="126"/>
                  </a:moveTo>
                  <a:lnTo>
                    <a:pt x="1751" y="126"/>
                  </a:lnTo>
                  <a:lnTo>
                    <a:pt x="1751" y="127"/>
                  </a:lnTo>
                  <a:lnTo>
                    <a:pt x="1745" y="127"/>
                  </a:lnTo>
                  <a:lnTo>
                    <a:pt x="1745" y="126"/>
                  </a:lnTo>
                  <a:close/>
                  <a:moveTo>
                    <a:pt x="1755" y="126"/>
                  </a:moveTo>
                  <a:lnTo>
                    <a:pt x="1760" y="126"/>
                  </a:lnTo>
                  <a:lnTo>
                    <a:pt x="1760" y="127"/>
                  </a:lnTo>
                  <a:lnTo>
                    <a:pt x="1755" y="127"/>
                  </a:lnTo>
                  <a:lnTo>
                    <a:pt x="1755" y="126"/>
                  </a:lnTo>
                  <a:close/>
                  <a:moveTo>
                    <a:pt x="1764" y="126"/>
                  </a:moveTo>
                  <a:lnTo>
                    <a:pt x="1770" y="126"/>
                  </a:lnTo>
                  <a:lnTo>
                    <a:pt x="1770" y="127"/>
                  </a:lnTo>
                  <a:lnTo>
                    <a:pt x="1764" y="127"/>
                  </a:lnTo>
                  <a:lnTo>
                    <a:pt x="1764" y="126"/>
                  </a:lnTo>
                  <a:close/>
                  <a:moveTo>
                    <a:pt x="1774" y="126"/>
                  </a:moveTo>
                  <a:lnTo>
                    <a:pt x="1780" y="126"/>
                  </a:lnTo>
                  <a:lnTo>
                    <a:pt x="1780" y="127"/>
                  </a:lnTo>
                  <a:lnTo>
                    <a:pt x="1774" y="127"/>
                  </a:lnTo>
                  <a:lnTo>
                    <a:pt x="1774" y="126"/>
                  </a:lnTo>
                  <a:close/>
                  <a:moveTo>
                    <a:pt x="1784" y="126"/>
                  </a:moveTo>
                  <a:lnTo>
                    <a:pt x="1790" y="126"/>
                  </a:lnTo>
                  <a:lnTo>
                    <a:pt x="1790" y="127"/>
                  </a:lnTo>
                  <a:lnTo>
                    <a:pt x="1784" y="127"/>
                  </a:lnTo>
                  <a:lnTo>
                    <a:pt x="1784" y="126"/>
                  </a:lnTo>
                  <a:close/>
                  <a:moveTo>
                    <a:pt x="1794" y="126"/>
                  </a:moveTo>
                  <a:lnTo>
                    <a:pt x="1799" y="126"/>
                  </a:lnTo>
                  <a:lnTo>
                    <a:pt x="1799" y="127"/>
                  </a:lnTo>
                  <a:lnTo>
                    <a:pt x="1794" y="127"/>
                  </a:lnTo>
                  <a:lnTo>
                    <a:pt x="1794" y="126"/>
                  </a:lnTo>
                  <a:close/>
                  <a:moveTo>
                    <a:pt x="1803" y="126"/>
                  </a:moveTo>
                  <a:lnTo>
                    <a:pt x="1809" y="126"/>
                  </a:lnTo>
                  <a:lnTo>
                    <a:pt x="1809" y="127"/>
                  </a:lnTo>
                  <a:lnTo>
                    <a:pt x="1803" y="127"/>
                  </a:lnTo>
                  <a:lnTo>
                    <a:pt x="1803" y="126"/>
                  </a:lnTo>
                  <a:close/>
                  <a:moveTo>
                    <a:pt x="1813" y="126"/>
                  </a:moveTo>
                  <a:lnTo>
                    <a:pt x="1819" y="126"/>
                  </a:lnTo>
                  <a:lnTo>
                    <a:pt x="1819" y="127"/>
                  </a:lnTo>
                  <a:lnTo>
                    <a:pt x="1813" y="127"/>
                  </a:lnTo>
                  <a:lnTo>
                    <a:pt x="1813" y="126"/>
                  </a:lnTo>
                  <a:close/>
                  <a:moveTo>
                    <a:pt x="1823" y="126"/>
                  </a:moveTo>
                  <a:lnTo>
                    <a:pt x="1829" y="126"/>
                  </a:lnTo>
                  <a:lnTo>
                    <a:pt x="1829" y="127"/>
                  </a:lnTo>
                  <a:lnTo>
                    <a:pt x="1823" y="127"/>
                  </a:lnTo>
                  <a:lnTo>
                    <a:pt x="1823" y="126"/>
                  </a:lnTo>
                  <a:close/>
                  <a:moveTo>
                    <a:pt x="1833" y="126"/>
                  </a:moveTo>
                  <a:lnTo>
                    <a:pt x="1838" y="126"/>
                  </a:lnTo>
                  <a:lnTo>
                    <a:pt x="1838" y="127"/>
                  </a:lnTo>
                  <a:lnTo>
                    <a:pt x="1833" y="127"/>
                  </a:lnTo>
                  <a:lnTo>
                    <a:pt x="1833" y="126"/>
                  </a:lnTo>
                  <a:close/>
                  <a:moveTo>
                    <a:pt x="1842" y="126"/>
                  </a:moveTo>
                  <a:lnTo>
                    <a:pt x="1848" y="126"/>
                  </a:lnTo>
                  <a:lnTo>
                    <a:pt x="1848" y="127"/>
                  </a:lnTo>
                  <a:lnTo>
                    <a:pt x="1842" y="127"/>
                  </a:lnTo>
                  <a:lnTo>
                    <a:pt x="1842" y="126"/>
                  </a:lnTo>
                  <a:close/>
                  <a:moveTo>
                    <a:pt x="1852" y="126"/>
                  </a:moveTo>
                  <a:lnTo>
                    <a:pt x="1858" y="126"/>
                  </a:lnTo>
                  <a:lnTo>
                    <a:pt x="1858" y="127"/>
                  </a:lnTo>
                  <a:lnTo>
                    <a:pt x="1852" y="127"/>
                  </a:lnTo>
                  <a:lnTo>
                    <a:pt x="1852" y="126"/>
                  </a:lnTo>
                  <a:close/>
                  <a:moveTo>
                    <a:pt x="1862" y="126"/>
                  </a:moveTo>
                  <a:lnTo>
                    <a:pt x="1868" y="126"/>
                  </a:lnTo>
                  <a:lnTo>
                    <a:pt x="1868" y="127"/>
                  </a:lnTo>
                  <a:lnTo>
                    <a:pt x="1862" y="127"/>
                  </a:lnTo>
                  <a:lnTo>
                    <a:pt x="1862" y="126"/>
                  </a:lnTo>
                  <a:close/>
                  <a:moveTo>
                    <a:pt x="1872" y="126"/>
                  </a:moveTo>
                  <a:lnTo>
                    <a:pt x="1877" y="126"/>
                  </a:lnTo>
                  <a:lnTo>
                    <a:pt x="1877" y="127"/>
                  </a:lnTo>
                  <a:lnTo>
                    <a:pt x="1872" y="127"/>
                  </a:lnTo>
                  <a:lnTo>
                    <a:pt x="1872" y="126"/>
                  </a:lnTo>
                  <a:close/>
                  <a:moveTo>
                    <a:pt x="1881" y="126"/>
                  </a:moveTo>
                  <a:lnTo>
                    <a:pt x="1887" y="126"/>
                  </a:lnTo>
                  <a:lnTo>
                    <a:pt x="1887" y="127"/>
                  </a:lnTo>
                  <a:lnTo>
                    <a:pt x="1881" y="127"/>
                  </a:lnTo>
                  <a:lnTo>
                    <a:pt x="1881" y="126"/>
                  </a:lnTo>
                  <a:close/>
                  <a:moveTo>
                    <a:pt x="1891" y="126"/>
                  </a:moveTo>
                  <a:lnTo>
                    <a:pt x="1897" y="126"/>
                  </a:lnTo>
                  <a:lnTo>
                    <a:pt x="1897" y="127"/>
                  </a:lnTo>
                  <a:lnTo>
                    <a:pt x="1891" y="127"/>
                  </a:lnTo>
                  <a:lnTo>
                    <a:pt x="1891" y="126"/>
                  </a:lnTo>
                  <a:close/>
                  <a:moveTo>
                    <a:pt x="1901" y="126"/>
                  </a:moveTo>
                  <a:lnTo>
                    <a:pt x="1906" y="126"/>
                  </a:lnTo>
                  <a:lnTo>
                    <a:pt x="1906" y="127"/>
                  </a:lnTo>
                  <a:lnTo>
                    <a:pt x="1901" y="127"/>
                  </a:lnTo>
                  <a:lnTo>
                    <a:pt x="1901" y="126"/>
                  </a:lnTo>
                  <a:close/>
                  <a:moveTo>
                    <a:pt x="1911" y="126"/>
                  </a:moveTo>
                  <a:lnTo>
                    <a:pt x="1916" y="126"/>
                  </a:lnTo>
                  <a:lnTo>
                    <a:pt x="1916" y="127"/>
                  </a:lnTo>
                  <a:lnTo>
                    <a:pt x="1911" y="127"/>
                  </a:lnTo>
                  <a:lnTo>
                    <a:pt x="1911" y="126"/>
                  </a:lnTo>
                  <a:close/>
                  <a:moveTo>
                    <a:pt x="1920" y="126"/>
                  </a:moveTo>
                  <a:lnTo>
                    <a:pt x="1926" y="126"/>
                  </a:lnTo>
                  <a:lnTo>
                    <a:pt x="1926" y="127"/>
                  </a:lnTo>
                  <a:lnTo>
                    <a:pt x="1920" y="127"/>
                  </a:lnTo>
                  <a:lnTo>
                    <a:pt x="1920" y="126"/>
                  </a:lnTo>
                  <a:close/>
                  <a:moveTo>
                    <a:pt x="1930" y="126"/>
                  </a:moveTo>
                  <a:lnTo>
                    <a:pt x="1936" y="126"/>
                  </a:lnTo>
                  <a:lnTo>
                    <a:pt x="1936" y="127"/>
                  </a:lnTo>
                  <a:lnTo>
                    <a:pt x="1930" y="127"/>
                  </a:lnTo>
                  <a:lnTo>
                    <a:pt x="1930" y="126"/>
                  </a:lnTo>
                  <a:close/>
                  <a:moveTo>
                    <a:pt x="1940" y="126"/>
                  </a:moveTo>
                  <a:lnTo>
                    <a:pt x="1945" y="126"/>
                  </a:lnTo>
                  <a:lnTo>
                    <a:pt x="1945" y="127"/>
                  </a:lnTo>
                  <a:lnTo>
                    <a:pt x="1940" y="127"/>
                  </a:lnTo>
                  <a:lnTo>
                    <a:pt x="1940" y="126"/>
                  </a:lnTo>
                  <a:close/>
                  <a:moveTo>
                    <a:pt x="1950" y="126"/>
                  </a:moveTo>
                  <a:lnTo>
                    <a:pt x="1955" y="126"/>
                  </a:lnTo>
                  <a:lnTo>
                    <a:pt x="1955" y="127"/>
                  </a:lnTo>
                  <a:lnTo>
                    <a:pt x="1950" y="127"/>
                  </a:lnTo>
                  <a:lnTo>
                    <a:pt x="1950" y="126"/>
                  </a:lnTo>
                  <a:close/>
                  <a:moveTo>
                    <a:pt x="1959" y="126"/>
                  </a:moveTo>
                  <a:lnTo>
                    <a:pt x="1965" y="126"/>
                  </a:lnTo>
                  <a:lnTo>
                    <a:pt x="1965" y="127"/>
                  </a:lnTo>
                  <a:lnTo>
                    <a:pt x="1959" y="127"/>
                  </a:lnTo>
                  <a:lnTo>
                    <a:pt x="1959" y="126"/>
                  </a:lnTo>
                  <a:close/>
                  <a:moveTo>
                    <a:pt x="1969" y="126"/>
                  </a:moveTo>
                  <a:lnTo>
                    <a:pt x="1975" y="126"/>
                  </a:lnTo>
                  <a:lnTo>
                    <a:pt x="1975" y="127"/>
                  </a:lnTo>
                  <a:lnTo>
                    <a:pt x="1969" y="127"/>
                  </a:lnTo>
                  <a:lnTo>
                    <a:pt x="1969" y="126"/>
                  </a:lnTo>
                  <a:close/>
                  <a:moveTo>
                    <a:pt x="1979" y="126"/>
                  </a:moveTo>
                  <a:lnTo>
                    <a:pt x="1984" y="126"/>
                  </a:lnTo>
                  <a:lnTo>
                    <a:pt x="1984" y="127"/>
                  </a:lnTo>
                  <a:lnTo>
                    <a:pt x="1979" y="127"/>
                  </a:lnTo>
                  <a:lnTo>
                    <a:pt x="1979" y="126"/>
                  </a:lnTo>
                  <a:close/>
                  <a:moveTo>
                    <a:pt x="1989" y="126"/>
                  </a:moveTo>
                  <a:lnTo>
                    <a:pt x="1994" y="126"/>
                  </a:lnTo>
                  <a:lnTo>
                    <a:pt x="1994" y="127"/>
                  </a:lnTo>
                  <a:lnTo>
                    <a:pt x="1989" y="127"/>
                  </a:lnTo>
                  <a:lnTo>
                    <a:pt x="1989" y="126"/>
                  </a:lnTo>
                  <a:close/>
                  <a:moveTo>
                    <a:pt x="1998" y="126"/>
                  </a:moveTo>
                  <a:lnTo>
                    <a:pt x="2004" y="126"/>
                  </a:lnTo>
                  <a:lnTo>
                    <a:pt x="2004" y="127"/>
                  </a:lnTo>
                  <a:lnTo>
                    <a:pt x="1998" y="127"/>
                  </a:lnTo>
                  <a:lnTo>
                    <a:pt x="1998" y="126"/>
                  </a:lnTo>
                  <a:close/>
                  <a:moveTo>
                    <a:pt x="2008" y="126"/>
                  </a:moveTo>
                  <a:lnTo>
                    <a:pt x="2014" y="126"/>
                  </a:lnTo>
                  <a:lnTo>
                    <a:pt x="2014" y="127"/>
                  </a:lnTo>
                  <a:lnTo>
                    <a:pt x="2008" y="127"/>
                  </a:lnTo>
                  <a:lnTo>
                    <a:pt x="2008" y="126"/>
                  </a:lnTo>
                  <a:close/>
                  <a:moveTo>
                    <a:pt x="2018" y="126"/>
                  </a:moveTo>
                  <a:lnTo>
                    <a:pt x="2023" y="126"/>
                  </a:lnTo>
                  <a:lnTo>
                    <a:pt x="2023" y="127"/>
                  </a:lnTo>
                  <a:lnTo>
                    <a:pt x="2018" y="127"/>
                  </a:lnTo>
                  <a:lnTo>
                    <a:pt x="2018" y="126"/>
                  </a:lnTo>
                  <a:close/>
                  <a:moveTo>
                    <a:pt x="2028" y="126"/>
                  </a:moveTo>
                  <a:lnTo>
                    <a:pt x="2033" y="126"/>
                  </a:lnTo>
                  <a:lnTo>
                    <a:pt x="2033" y="127"/>
                  </a:lnTo>
                  <a:lnTo>
                    <a:pt x="2028" y="127"/>
                  </a:lnTo>
                  <a:lnTo>
                    <a:pt x="2028" y="126"/>
                  </a:lnTo>
                  <a:close/>
                  <a:moveTo>
                    <a:pt x="2037" y="126"/>
                  </a:moveTo>
                  <a:lnTo>
                    <a:pt x="2043" y="126"/>
                  </a:lnTo>
                  <a:lnTo>
                    <a:pt x="2043" y="127"/>
                  </a:lnTo>
                  <a:lnTo>
                    <a:pt x="2037" y="127"/>
                  </a:lnTo>
                  <a:lnTo>
                    <a:pt x="2037" y="126"/>
                  </a:lnTo>
                  <a:close/>
                  <a:moveTo>
                    <a:pt x="2047" y="126"/>
                  </a:moveTo>
                  <a:lnTo>
                    <a:pt x="2053" y="126"/>
                  </a:lnTo>
                  <a:lnTo>
                    <a:pt x="2053" y="127"/>
                  </a:lnTo>
                  <a:lnTo>
                    <a:pt x="2047" y="127"/>
                  </a:lnTo>
                  <a:lnTo>
                    <a:pt x="2047" y="126"/>
                  </a:lnTo>
                  <a:close/>
                  <a:moveTo>
                    <a:pt x="2057" y="126"/>
                  </a:moveTo>
                  <a:lnTo>
                    <a:pt x="2062" y="126"/>
                  </a:lnTo>
                  <a:lnTo>
                    <a:pt x="2062" y="127"/>
                  </a:lnTo>
                  <a:lnTo>
                    <a:pt x="2057" y="127"/>
                  </a:lnTo>
                  <a:lnTo>
                    <a:pt x="2057" y="126"/>
                  </a:lnTo>
                  <a:close/>
                  <a:moveTo>
                    <a:pt x="2067" y="126"/>
                  </a:moveTo>
                  <a:lnTo>
                    <a:pt x="2072" y="126"/>
                  </a:lnTo>
                  <a:lnTo>
                    <a:pt x="2072" y="127"/>
                  </a:lnTo>
                  <a:lnTo>
                    <a:pt x="2067" y="127"/>
                  </a:lnTo>
                  <a:lnTo>
                    <a:pt x="2067" y="126"/>
                  </a:lnTo>
                  <a:close/>
                  <a:moveTo>
                    <a:pt x="2076" y="126"/>
                  </a:moveTo>
                  <a:lnTo>
                    <a:pt x="2082" y="126"/>
                  </a:lnTo>
                  <a:lnTo>
                    <a:pt x="2082" y="127"/>
                  </a:lnTo>
                  <a:lnTo>
                    <a:pt x="2076" y="127"/>
                  </a:lnTo>
                  <a:lnTo>
                    <a:pt x="2076" y="126"/>
                  </a:lnTo>
                  <a:close/>
                  <a:moveTo>
                    <a:pt x="2086" y="126"/>
                  </a:moveTo>
                  <a:lnTo>
                    <a:pt x="2092" y="126"/>
                  </a:lnTo>
                  <a:lnTo>
                    <a:pt x="2092" y="127"/>
                  </a:lnTo>
                  <a:lnTo>
                    <a:pt x="2086" y="127"/>
                  </a:lnTo>
                  <a:lnTo>
                    <a:pt x="2086" y="126"/>
                  </a:lnTo>
                  <a:close/>
                  <a:moveTo>
                    <a:pt x="2096" y="126"/>
                  </a:moveTo>
                  <a:lnTo>
                    <a:pt x="2101" y="126"/>
                  </a:lnTo>
                  <a:lnTo>
                    <a:pt x="2101" y="127"/>
                  </a:lnTo>
                  <a:lnTo>
                    <a:pt x="2096" y="127"/>
                  </a:lnTo>
                  <a:lnTo>
                    <a:pt x="2096" y="126"/>
                  </a:lnTo>
                  <a:close/>
                  <a:moveTo>
                    <a:pt x="2106" y="126"/>
                  </a:moveTo>
                  <a:lnTo>
                    <a:pt x="2111" y="126"/>
                  </a:lnTo>
                  <a:lnTo>
                    <a:pt x="2111" y="127"/>
                  </a:lnTo>
                  <a:lnTo>
                    <a:pt x="2106" y="127"/>
                  </a:lnTo>
                  <a:lnTo>
                    <a:pt x="2106" y="126"/>
                  </a:lnTo>
                  <a:close/>
                  <a:moveTo>
                    <a:pt x="2115" y="126"/>
                  </a:moveTo>
                  <a:lnTo>
                    <a:pt x="2121" y="126"/>
                  </a:lnTo>
                  <a:lnTo>
                    <a:pt x="2121" y="127"/>
                  </a:lnTo>
                  <a:lnTo>
                    <a:pt x="2115" y="127"/>
                  </a:lnTo>
                  <a:lnTo>
                    <a:pt x="2115" y="126"/>
                  </a:lnTo>
                  <a:close/>
                  <a:moveTo>
                    <a:pt x="2125" y="126"/>
                  </a:moveTo>
                  <a:lnTo>
                    <a:pt x="2131" y="126"/>
                  </a:lnTo>
                  <a:lnTo>
                    <a:pt x="2131" y="127"/>
                  </a:lnTo>
                  <a:lnTo>
                    <a:pt x="2125" y="127"/>
                  </a:lnTo>
                  <a:lnTo>
                    <a:pt x="2125" y="126"/>
                  </a:lnTo>
                  <a:close/>
                  <a:moveTo>
                    <a:pt x="2135" y="126"/>
                  </a:moveTo>
                  <a:lnTo>
                    <a:pt x="2140" y="126"/>
                  </a:lnTo>
                  <a:lnTo>
                    <a:pt x="2140" y="127"/>
                  </a:lnTo>
                  <a:lnTo>
                    <a:pt x="2135" y="127"/>
                  </a:lnTo>
                  <a:lnTo>
                    <a:pt x="2135" y="126"/>
                  </a:lnTo>
                  <a:close/>
                  <a:moveTo>
                    <a:pt x="2145" y="126"/>
                  </a:moveTo>
                  <a:lnTo>
                    <a:pt x="2150" y="126"/>
                  </a:lnTo>
                  <a:lnTo>
                    <a:pt x="2150" y="127"/>
                  </a:lnTo>
                  <a:lnTo>
                    <a:pt x="2145" y="127"/>
                  </a:lnTo>
                  <a:lnTo>
                    <a:pt x="2145" y="126"/>
                  </a:lnTo>
                  <a:close/>
                  <a:moveTo>
                    <a:pt x="2154" y="126"/>
                  </a:moveTo>
                  <a:lnTo>
                    <a:pt x="2160" y="126"/>
                  </a:lnTo>
                  <a:lnTo>
                    <a:pt x="2160" y="127"/>
                  </a:lnTo>
                  <a:lnTo>
                    <a:pt x="2154" y="127"/>
                  </a:lnTo>
                  <a:lnTo>
                    <a:pt x="2154" y="126"/>
                  </a:lnTo>
                  <a:close/>
                  <a:moveTo>
                    <a:pt x="2164" y="126"/>
                  </a:moveTo>
                  <a:lnTo>
                    <a:pt x="2170" y="126"/>
                  </a:lnTo>
                  <a:lnTo>
                    <a:pt x="2170" y="127"/>
                  </a:lnTo>
                  <a:lnTo>
                    <a:pt x="2164" y="127"/>
                  </a:lnTo>
                  <a:lnTo>
                    <a:pt x="2164" y="126"/>
                  </a:lnTo>
                  <a:close/>
                  <a:moveTo>
                    <a:pt x="2174" y="126"/>
                  </a:moveTo>
                  <a:lnTo>
                    <a:pt x="2179" y="126"/>
                  </a:lnTo>
                  <a:lnTo>
                    <a:pt x="2179" y="127"/>
                  </a:lnTo>
                  <a:lnTo>
                    <a:pt x="2174" y="127"/>
                  </a:lnTo>
                  <a:lnTo>
                    <a:pt x="2174" y="126"/>
                  </a:lnTo>
                  <a:close/>
                  <a:moveTo>
                    <a:pt x="2184" y="126"/>
                  </a:moveTo>
                  <a:lnTo>
                    <a:pt x="2189" y="126"/>
                  </a:lnTo>
                  <a:lnTo>
                    <a:pt x="2189" y="127"/>
                  </a:lnTo>
                  <a:lnTo>
                    <a:pt x="2184" y="127"/>
                  </a:lnTo>
                  <a:lnTo>
                    <a:pt x="2184" y="126"/>
                  </a:lnTo>
                  <a:close/>
                  <a:moveTo>
                    <a:pt x="2193" y="126"/>
                  </a:moveTo>
                  <a:lnTo>
                    <a:pt x="2199" y="126"/>
                  </a:lnTo>
                  <a:lnTo>
                    <a:pt x="2199" y="127"/>
                  </a:lnTo>
                  <a:lnTo>
                    <a:pt x="2193" y="127"/>
                  </a:lnTo>
                  <a:lnTo>
                    <a:pt x="2193" y="126"/>
                  </a:lnTo>
                  <a:close/>
                  <a:moveTo>
                    <a:pt x="2203" y="126"/>
                  </a:moveTo>
                  <a:lnTo>
                    <a:pt x="2209" y="126"/>
                  </a:lnTo>
                  <a:lnTo>
                    <a:pt x="2209" y="127"/>
                  </a:lnTo>
                  <a:lnTo>
                    <a:pt x="2203" y="127"/>
                  </a:lnTo>
                  <a:lnTo>
                    <a:pt x="2203" y="126"/>
                  </a:lnTo>
                  <a:close/>
                  <a:moveTo>
                    <a:pt x="2213" y="126"/>
                  </a:moveTo>
                  <a:lnTo>
                    <a:pt x="2218" y="126"/>
                  </a:lnTo>
                  <a:lnTo>
                    <a:pt x="2218" y="127"/>
                  </a:lnTo>
                  <a:lnTo>
                    <a:pt x="2213" y="127"/>
                  </a:lnTo>
                  <a:lnTo>
                    <a:pt x="2213" y="126"/>
                  </a:lnTo>
                  <a:close/>
                  <a:moveTo>
                    <a:pt x="2223" y="126"/>
                  </a:moveTo>
                  <a:lnTo>
                    <a:pt x="2228" y="126"/>
                  </a:lnTo>
                  <a:lnTo>
                    <a:pt x="2228" y="127"/>
                  </a:lnTo>
                  <a:lnTo>
                    <a:pt x="2223" y="127"/>
                  </a:lnTo>
                  <a:lnTo>
                    <a:pt x="2223" y="126"/>
                  </a:lnTo>
                  <a:close/>
                  <a:moveTo>
                    <a:pt x="2232" y="126"/>
                  </a:moveTo>
                  <a:lnTo>
                    <a:pt x="2238" y="126"/>
                  </a:lnTo>
                  <a:lnTo>
                    <a:pt x="2238" y="127"/>
                  </a:lnTo>
                  <a:lnTo>
                    <a:pt x="2232" y="127"/>
                  </a:lnTo>
                  <a:lnTo>
                    <a:pt x="2232" y="126"/>
                  </a:lnTo>
                  <a:close/>
                  <a:moveTo>
                    <a:pt x="2242" y="126"/>
                  </a:moveTo>
                  <a:lnTo>
                    <a:pt x="2248" y="126"/>
                  </a:lnTo>
                  <a:lnTo>
                    <a:pt x="2248" y="127"/>
                  </a:lnTo>
                  <a:lnTo>
                    <a:pt x="2242" y="127"/>
                  </a:lnTo>
                  <a:lnTo>
                    <a:pt x="2242" y="126"/>
                  </a:lnTo>
                  <a:close/>
                  <a:moveTo>
                    <a:pt x="2252" y="126"/>
                  </a:moveTo>
                  <a:lnTo>
                    <a:pt x="2257" y="126"/>
                  </a:lnTo>
                  <a:lnTo>
                    <a:pt x="2257" y="127"/>
                  </a:lnTo>
                  <a:lnTo>
                    <a:pt x="2252" y="127"/>
                  </a:lnTo>
                  <a:lnTo>
                    <a:pt x="2252" y="126"/>
                  </a:lnTo>
                  <a:close/>
                  <a:moveTo>
                    <a:pt x="2262" y="126"/>
                  </a:moveTo>
                  <a:lnTo>
                    <a:pt x="2267" y="126"/>
                  </a:lnTo>
                  <a:lnTo>
                    <a:pt x="2267" y="127"/>
                  </a:lnTo>
                  <a:lnTo>
                    <a:pt x="2262" y="127"/>
                  </a:lnTo>
                  <a:lnTo>
                    <a:pt x="2262" y="126"/>
                  </a:lnTo>
                  <a:close/>
                  <a:moveTo>
                    <a:pt x="2271" y="126"/>
                  </a:moveTo>
                  <a:lnTo>
                    <a:pt x="2277" y="126"/>
                  </a:lnTo>
                  <a:lnTo>
                    <a:pt x="2277" y="127"/>
                  </a:lnTo>
                  <a:lnTo>
                    <a:pt x="2271" y="127"/>
                  </a:lnTo>
                  <a:lnTo>
                    <a:pt x="2271" y="126"/>
                  </a:lnTo>
                  <a:close/>
                  <a:moveTo>
                    <a:pt x="2281" y="126"/>
                  </a:moveTo>
                  <a:lnTo>
                    <a:pt x="2287" y="126"/>
                  </a:lnTo>
                  <a:lnTo>
                    <a:pt x="2287" y="127"/>
                  </a:lnTo>
                  <a:lnTo>
                    <a:pt x="2281" y="127"/>
                  </a:lnTo>
                  <a:lnTo>
                    <a:pt x="2281" y="126"/>
                  </a:lnTo>
                  <a:close/>
                  <a:moveTo>
                    <a:pt x="2291" y="126"/>
                  </a:moveTo>
                  <a:lnTo>
                    <a:pt x="2296" y="126"/>
                  </a:lnTo>
                  <a:lnTo>
                    <a:pt x="2296" y="127"/>
                  </a:lnTo>
                  <a:lnTo>
                    <a:pt x="2291" y="127"/>
                  </a:lnTo>
                  <a:lnTo>
                    <a:pt x="2291" y="126"/>
                  </a:lnTo>
                  <a:close/>
                  <a:moveTo>
                    <a:pt x="2301" y="126"/>
                  </a:moveTo>
                  <a:lnTo>
                    <a:pt x="2306" y="126"/>
                  </a:lnTo>
                  <a:lnTo>
                    <a:pt x="2306" y="127"/>
                  </a:lnTo>
                  <a:lnTo>
                    <a:pt x="2301" y="127"/>
                  </a:lnTo>
                  <a:lnTo>
                    <a:pt x="2301" y="126"/>
                  </a:lnTo>
                  <a:close/>
                  <a:moveTo>
                    <a:pt x="2310" y="126"/>
                  </a:moveTo>
                  <a:lnTo>
                    <a:pt x="2316" y="126"/>
                  </a:lnTo>
                  <a:lnTo>
                    <a:pt x="2316" y="127"/>
                  </a:lnTo>
                  <a:lnTo>
                    <a:pt x="2310" y="127"/>
                  </a:lnTo>
                  <a:lnTo>
                    <a:pt x="2310" y="126"/>
                  </a:lnTo>
                  <a:close/>
                  <a:moveTo>
                    <a:pt x="2320" y="126"/>
                  </a:moveTo>
                  <a:lnTo>
                    <a:pt x="2326" y="126"/>
                  </a:lnTo>
                  <a:lnTo>
                    <a:pt x="2326" y="127"/>
                  </a:lnTo>
                  <a:lnTo>
                    <a:pt x="2320" y="127"/>
                  </a:lnTo>
                  <a:lnTo>
                    <a:pt x="2320" y="126"/>
                  </a:lnTo>
                  <a:close/>
                  <a:moveTo>
                    <a:pt x="2330" y="126"/>
                  </a:moveTo>
                  <a:lnTo>
                    <a:pt x="2335" y="126"/>
                  </a:lnTo>
                  <a:lnTo>
                    <a:pt x="2335" y="127"/>
                  </a:lnTo>
                  <a:lnTo>
                    <a:pt x="2330" y="127"/>
                  </a:lnTo>
                  <a:lnTo>
                    <a:pt x="2330" y="126"/>
                  </a:lnTo>
                  <a:close/>
                  <a:moveTo>
                    <a:pt x="2340" y="126"/>
                  </a:moveTo>
                  <a:lnTo>
                    <a:pt x="2345" y="126"/>
                  </a:lnTo>
                  <a:lnTo>
                    <a:pt x="2345" y="127"/>
                  </a:lnTo>
                  <a:lnTo>
                    <a:pt x="2340" y="127"/>
                  </a:lnTo>
                  <a:lnTo>
                    <a:pt x="2340" y="126"/>
                  </a:lnTo>
                  <a:close/>
                  <a:moveTo>
                    <a:pt x="2349" y="126"/>
                  </a:moveTo>
                  <a:lnTo>
                    <a:pt x="2355" y="126"/>
                  </a:lnTo>
                  <a:lnTo>
                    <a:pt x="2355" y="127"/>
                  </a:lnTo>
                  <a:lnTo>
                    <a:pt x="2349" y="127"/>
                  </a:lnTo>
                  <a:lnTo>
                    <a:pt x="2349" y="126"/>
                  </a:lnTo>
                  <a:close/>
                  <a:moveTo>
                    <a:pt x="2359" y="126"/>
                  </a:moveTo>
                  <a:lnTo>
                    <a:pt x="2365" y="126"/>
                  </a:lnTo>
                  <a:lnTo>
                    <a:pt x="2365" y="127"/>
                  </a:lnTo>
                  <a:lnTo>
                    <a:pt x="2359" y="127"/>
                  </a:lnTo>
                  <a:lnTo>
                    <a:pt x="2359" y="126"/>
                  </a:lnTo>
                  <a:close/>
                  <a:moveTo>
                    <a:pt x="2369" y="126"/>
                  </a:moveTo>
                  <a:lnTo>
                    <a:pt x="2374" y="126"/>
                  </a:lnTo>
                  <a:lnTo>
                    <a:pt x="2374" y="127"/>
                  </a:lnTo>
                  <a:lnTo>
                    <a:pt x="2369" y="127"/>
                  </a:lnTo>
                  <a:lnTo>
                    <a:pt x="2369" y="126"/>
                  </a:lnTo>
                  <a:close/>
                  <a:moveTo>
                    <a:pt x="2379" y="126"/>
                  </a:moveTo>
                  <a:lnTo>
                    <a:pt x="2384" y="126"/>
                  </a:lnTo>
                  <a:lnTo>
                    <a:pt x="2384" y="127"/>
                  </a:lnTo>
                  <a:lnTo>
                    <a:pt x="2379" y="127"/>
                  </a:lnTo>
                  <a:lnTo>
                    <a:pt x="2379" y="126"/>
                  </a:lnTo>
                  <a:close/>
                  <a:moveTo>
                    <a:pt x="2388" y="126"/>
                  </a:moveTo>
                  <a:lnTo>
                    <a:pt x="2394" y="126"/>
                  </a:lnTo>
                  <a:lnTo>
                    <a:pt x="2394" y="127"/>
                  </a:lnTo>
                  <a:lnTo>
                    <a:pt x="2388" y="127"/>
                  </a:lnTo>
                  <a:lnTo>
                    <a:pt x="2388" y="126"/>
                  </a:lnTo>
                  <a:close/>
                  <a:moveTo>
                    <a:pt x="2398" y="126"/>
                  </a:moveTo>
                  <a:lnTo>
                    <a:pt x="2404" y="126"/>
                  </a:lnTo>
                  <a:lnTo>
                    <a:pt x="2404" y="127"/>
                  </a:lnTo>
                  <a:lnTo>
                    <a:pt x="2398" y="127"/>
                  </a:lnTo>
                  <a:lnTo>
                    <a:pt x="2398" y="126"/>
                  </a:lnTo>
                  <a:close/>
                  <a:moveTo>
                    <a:pt x="2408" y="126"/>
                  </a:moveTo>
                  <a:lnTo>
                    <a:pt x="2413" y="126"/>
                  </a:lnTo>
                  <a:lnTo>
                    <a:pt x="2413" y="127"/>
                  </a:lnTo>
                  <a:lnTo>
                    <a:pt x="2408" y="127"/>
                  </a:lnTo>
                  <a:lnTo>
                    <a:pt x="2408" y="126"/>
                  </a:lnTo>
                  <a:close/>
                  <a:moveTo>
                    <a:pt x="2418" y="126"/>
                  </a:moveTo>
                  <a:lnTo>
                    <a:pt x="2423" y="126"/>
                  </a:lnTo>
                  <a:lnTo>
                    <a:pt x="2423" y="127"/>
                  </a:lnTo>
                  <a:lnTo>
                    <a:pt x="2418" y="127"/>
                  </a:lnTo>
                  <a:lnTo>
                    <a:pt x="2418" y="126"/>
                  </a:lnTo>
                  <a:close/>
                  <a:moveTo>
                    <a:pt x="2427" y="126"/>
                  </a:moveTo>
                  <a:lnTo>
                    <a:pt x="2433" y="126"/>
                  </a:lnTo>
                  <a:lnTo>
                    <a:pt x="2433" y="127"/>
                  </a:lnTo>
                  <a:lnTo>
                    <a:pt x="2427" y="127"/>
                  </a:lnTo>
                  <a:lnTo>
                    <a:pt x="2427" y="126"/>
                  </a:lnTo>
                  <a:close/>
                  <a:moveTo>
                    <a:pt x="2437" y="126"/>
                  </a:moveTo>
                  <a:lnTo>
                    <a:pt x="2443" y="126"/>
                  </a:lnTo>
                  <a:lnTo>
                    <a:pt x="2443" y="127"/>
                  </a:lnTo>
                  <a:lnTo>
                    <a:pt x="2437" y="127"/>
                  </a:lnTo>
                  <a:lnTo>
                    <a:pt x="2437" y="126"/>
                  </a:lnTo>
                  <a:close/>
                  <a:moveTo>
                    <a:pt x="2447" y="126"/>
                  </a:moveTo>
                  <a:lnTo>
                    <a:pt x="2452" y="126"/>
                  </a:lnTo>
                  <a:lnTo>
                    <a:pt x="2452" y="127"/>
                  </a:lnTo>
                  <a:lnTo>
                    <a:pt x="2447" y="127"/>
                  </a:lnTo>
                  <a:lnTo>
                    <a:pt x="2447" y="126"/>
                  </a:lnTo>
                  <a:close/>
                  <a:moveTo>
                    <a:pt x="2457" y="126"/>
                  </a:moveTo>
                  <a:lnTo>
                    <a:pt x="2462" y="126"/>
                  </a:lnTo>
                  <a:lnTo>
                    <a:pt x="2462" y="127"/>
                  </a:lnTo>
                  <a:lnTo>
                    <a:pt x="2457" y="127"/>
                  </a:lnTo>
                  <a:lnTo>
                    <a:pt x="2457" y="126"/>
                  </a:lnTo>
                  <a:close/>
                  <a:moveTo>
                    <a:pt x="2466" y="126"/>
                  </a:moveTo>
                  <a:lnTo>
                    <a:pt x="2472" y="126"/>
                  </a:lnTo>
                  <a:lnTo>
                    <a:pt x="2472" y="127"/>
                  </a:lnTo>
                  <a:lnTo>
                    <a:pt x="2466" y="127"/>
                  </a:lnTo>
                  <a:lnTo>
                    <a:pt x="2466" y="126"/>
                  </a:lnTo>
                  <a:close/>
                  <a:moveTo>
                    <a:pt x="2476" y="126"/>
                  </a:moveTo>
                  <a:lnTo>
                    <a:pt x="2482" y="126"/>
                  </a:lnTo>
                  <a:lnTo>
                    <a:pt x="2482" y="127"/>
                  </a:lnTo>
                  <a:lnTo>
                    <a:pt x="2476" y="127"/>
                  </a:lnTo>
                  <a:lnTo>
                    <a:pt x="2476" y="126"/>
                  </a:lnTo>
                  <a:close/>
                  <a:moveTo>
                    <a:pt x="2486" y="126"/>
                  </a:moveTo>
                  <a:lnTo>
                    <a:pt x="2491" y="126"/>
                  </a:lnTo>
                  <a:lnTo>
                    <a:pt x="2491" y="127"/>
                  </a:lnTo>
                  <a:lnTo>
                    <a:pt x="2486" y="127"/>
                  </a:lnTo>
                  <a:lnTo>
                    <a:pt x="2486" y="126"/>
                  </a:lnTo>
                  <a:close/>
                  <a:moveTo>
                    <a:pt x="2495" y="126"/>
                  </a:moveTo>
                  <a:lnTo>
                    <a:pt x="2501" y="126"/>
                  </a:lnTo>
                  <a:lnTo>
                    <a:pt x="2501" y="127"/>
                  </a:lnTo>
                  <a:lnTo>
                    <a:pt x="2495" y="127"/>
                  </a:lnTo>
                  <a:lnTo>
                    <a:pt x="2495" y="126"/>
                  </a:lnTo>
                  <a:close/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0"/>
                  </a:lnTo>
                  <a:close/>
                  <a:moveTo>
                    <a:pt x="10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0"/>
                  </a:lnTo>
                  <a:close/>
                  <a:moveTo>
                    <a:pt x="20" y="0"/>
                  </a:moveTo>
                  <a:lnTo>
                    <a:pt x="25" y="0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20" y="0"/>
                  </a:lnTo>
                  <a:close/>
                  <a:moveTo>
                    <a:pt x="29" y="0"/>
                  </a:moveTo>
                  <a:lnTo>
                    <a:pt x="35" y="0"/>
                  </a:lnTo>
                  <a:lnTo>
                    <a:pt x="35" y="2"/>
                  </a:lnTo>
                  <a:lnTo>
                    <a:pt x="29" y="2"/>
                  </a:lnTo>
                  <a:lnTo>
                    <a:pt x="29" y="0"/>
                  </a:lnTo>
                  <a:close/>
                  <a:moveTo>
                    <a:pt x="39" y="0"/>
                  </a:moveTo>
                  <a:lnTo>
                    <a:pt x="45" y="0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9" y="0"/>
                  </a:lnTo>
                  <a:close/>
                  <a:moveTo>
                    <a:pt x="49" y="0"/>
                  </a:moveTo>
                  <a:lnTo>
                    <a:pt x="55" y="0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9" y="0"/>
                  </a:lnTo>
                  <a:close/>
                  <a:moveTo>
                    <a:pt x="59" y="0"/>
                  </a:moveTo>
                  <a:lnTo>
                    <a:pt x="64" y="0"/>
                  </a:lnTo>
                  <a:lnTo>
                    <a:pt x="64" y="2"/>
                  </a:lnTo>
                  <a:lnTo>
                    <a:pt x="59" y="2"/>
                  </a:lnTo>
                  <a:lnTo>
                    <a:pt x="59" y="0"/>
                  </a:lnTo>
                  <a:close/>
                  <a:moveTo>
                    <a:pt x="68" y="0"/>
                  </a:moveTo>
                  <a:lnTo>
                    <a:pt x="74" y="0"/>
                  </a:lnTo>
                  <a:lnTo>
                    <a:pt x="74" y="2"/>
                  </a:lnTo>
                  <a:lnTo>
                    <a:pt x="68" y="2"/>
                  </a:lnTo>
                  <a:lnTo>
                    <a:pt x="68" y="0"/>
                  </a:lnTo>
                  <a:close/>
                  <a:moveTo>
                    <a:pt x="78" y="0"/>
                  </a:moveTo>
                  <a:lnTo>
                    <a:pt x="84" y="0"/>
                  </a:lnTo>
                  <a:lnTo>
                    <a:pt x="84" y="2"/>
                  </a:lnTo>
                  <a:lnTo>
                    <a:pt x="78" y="2"/>
                  </a:lnTo>
                  <a:lnTo>
                    <a:pt x="78" y="0"/>
                  </a:lnTo>
                  <a:close/>
                  <a:moveTo>
                    <a:pt x="88" y="0"/>
                  </a:moveTo>
                  <a:lnTo>
                    <a:pt x="94" y="0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8" y="0"/>
                  </a:lnTo>
                  <a:close/>
                  <a:moveTo>
                    <a:pt x="98" y="0"/>
                  </a:moveTo>
                  <a:lnTo>
                    <a:pt x="103" y="0"/>
                  </a:lnTo>
                  <a:lnTo>
                    <a:pt x="103" y="2"/>
                  </a:lnTo>
                  <a:lnTo>
                    <a:pt x="98" y="2"/>
                  </a:lnTo>
                  <a:lnTo>
                    <a:pt x="98" y="0"/>
                  </a:lnTo>
                  <a:close/>
                  <a:moveTo>
                    <a:pt x="107" y="0"/>
                  </a:moveTo>
                  <a:lnTo>
                    <a:pt x="113" y="0"/>
                  </a:lnTo>
                  <a:lnTo>
                    <a:pt x="113" y="2"/>
                  </a:lnTo>
                  <a:lnTo>
                    <a:pt x="107" y="2"/>
                  </a:lnTo>
                  <a:lnTo>
                    <a:pt x="107" y="0"/>
                  </a:lnTo>
                  <a:close/>
                  <a:moveTo>
                    <a:pt x="117" y="0"/>
                  </a:moveTo>
                  <a:lnTo>
                    <a:pt x="123" y="0"/>
                  </a:lnTo>
                  <a:lnTo>
                    <a:pt x="123" y="2"/>
                  </a:lnTo>
                  <a:lnTo>
                    <a:pt x="117" y="2"/>
                  </a:lnTo>
                  <a:lnTo>
                    <a:pt x="117" y="0"/>
                  </a:lnTo>
                  <a:close/>
                  <a:moveTo>
                    <a:pt x="127" y="0"/>
                  </a:moveTo>
                  <a:lnTo>
                    <a:pt x="133" y="0"/>
                  </a:lnTo>
                  <a:lnTo>
                    <a:pt x="133" y="2"/>
                  </a:lnTo>
                  <a:lnTo>
                    <a:pt x="127" y="2"/>
                  </a:lnTo>
                  <a:lnTo>
                    <a:pt x="127" y="0"/>
                  </a:lnTo>
                  <a:close/>
                  <a:moveTo>
                    <a:pt x="137" y="0"/>
                  </a:moveTo>
                  <a:lnTo>
                    <a:pt x="142" y="0"/>
                  </a:lnTo>
                  <a:lnTo>
                    <a:pt x="142" y="2"/>
                  </a:lnTo>
                  <a:lnTo>
                    <a:pt x="137" y="2"/>
                  </a:lnTo>
                  <a:lnTo>
                    <a:pt x="137" y="0"/>
                  </a:lnTo>
                  <a:close/>
                  <a:moveTo>
                    <a:pt x="146" y="0"/>
                  </a:moveTo>
                  <a:lnTo>
                    <a:pt x="152" y="0"/>
                  </a:lnTo>
                  <a:lnTo>
                    <a:pt x="152" y="2"/>
                  </a:lnTo>
                  <a:lnTo>
                    <a:pt x="146" y="2"/>
                  </a:lnTo>
                  <a:lnTo>
                    <a:pt x="146" y="0"/>
                  </a:lnTo>
                  <a:close/>
                  <a:moveTo>
                    <a:pt x="156" y="0"/>
                  </a:moveTo>
                  <a:lnTo>
                    <a:pt x="162" y="0"/>
                  </a:lnTo>
                  <a:lnTo>
                    <a:pt x="162" y="2"/>
                  </a:lnTo>
                  <a:lnTo>
                    <a:pt x="156" y="2"/>
                  </a:lnTo>
                  <a:lnTo>
                    <a:pt x="156" y="0"/>
                  </a:lnTo>
                  <a:close/>
                  <a:moveTo>
                    <a:pt x="166" y="0"/>
                  </a:moveTo>
                  <a:lnTo>
                    <a:pt x="172" y="0"/>
                  </a:lnTo>
                  <a:lnTo>
                    <a:pt x="172" y="2"/>
                  </a:lnTo>
                  <a:lnTo>
                    <a:pt x="166" y="2"/>
                  </a:lnTo>
                  <a:lnTo>
                    <a:pt x="166" y="0"/>
                  </a:lnTo>
                  <a:close/>
                  <a:moveTo>
                    <a:pt x="176" y="0"/>
                  </a:moveTo>
                  <a:lnTo>
                    <a:pt x="181" y="0"/>
                  </a:lnTo>
                  <a:lnTo>
                    <a:pt x="181" y="2"/>
                  </a:lnTo>
                  <a:lnTo>
                    <a:pt x="176" y="2"/>
                  </a:lnTo>
                  <a:lnTo>
                    <a:pt x="176" y="0"/>
                  </a:lnTo>
                  <a:close/>
                  <a:moveTo>
                    <a:pt x="185" y="0"/>
                  </a:moveTo>
                  <a:lnTo>
                    <a:pt x="191" y="0"/>
                  </a:lnTo>
                  <a:lnTo>
                    <a:pt x="191" y="2"/>
                  </a:lnTo>
                  <a:lnTo>
                    <a:pt x="185" y="2"/>
                  </a:lnTo>
                  <a:lnTo>
                    <a:pt x="185" y="0"/>
                  </a:lnTo>
                  <a:close/>
                  <a:moveTo>
                    <a:pt x="195" y="0"/>
                  </a:moveTo>
                  <a:lnTo>
                    <a:pt x="201" y="0"/>
                  </a:lnTo>
                  <a:lnTo>
                    <a:pt x="201" y="2"/>
                  </a:lnTo>
                  <a:lnTo>
                    <a:pt x="195" y="2"/>
                  </a:lnTo>
                  <a:lnTo>
                    <a:pt x="195" y="0"/>
                  </a:lnTo>
                  <a:close/>
                  <a:moveTo>
                    <a:pt x="205" y="0"/>
                  </a:moveTo>
                  <a:lnTo>
                    <a:pt x="210" y="0"/>
                  </a:lnTo>
                  <a:lnTo>
                    <a:pt x="210" y="2"/>
                  </a:lnTo>
                  <a:lnTo>
                    <a:pt x="205" y="2"/>
                  </a:lnTo>
                  <a:lnTo>
                    <a:pt x="205" y="0"/>
                  </a:lnTo>
                  <a:close/>
                  <a:moveTo>
                    <a:pt x="215" y="0"/>
                  </a:moveTo>
                  <a:lnTo>
                    <a:pt x="220" y="0"/>
                  </a:lnTo>
                  <a:lnTo>
                    <a:pt x="220" y="2"/>
                  </a:lnTo>
                  <a:lnTo>
                    <a:pt x="215" y="2"/>
                  </a:lnTo>
                  <a:lnTo>
                    <a:pt x="215" y="0"/>
                  </a:lnTo>
                  <a:close/>
                  <a:moveTo>
                    <a:pt x="224" y="0"/>
                  </a:moveTo>
                  <a:lnTo>
                    <a:pt x="230" y="0"/>
                  </a:lnTo>
                  <a:lnTo>
                    <a:pt x="230" y="2"/>
                  </a:lnTo>
                  <a:lnTo>
                    <a:pt x="224" y="2"/>
                  </a:lnTo>
                  <a:lnTo>
                    <a:pt x="224" y="0"/>
                  </a:lnTo>
                  <a:close/>
                  <a:moveTo>
                    <a:pt x="234" y="0"/>
                  </a:moveTo>
                  <a:lnTo>
                    <a:pt x="240" y="0"/>
                  </a:lnTo>
                  <a:lnTo>
                    <a:pt x="240" y="2"/>
                  </a:lnTo>
                  <a:lnTo>
                    <a:pt x="234" y="2"/>
                  </a:lnTo>
                  <a:lnTo>
                    <a:pt x="234" y="0"/>
                  </a:lnTo>
                  <a:close/>
                  <a:moveTo>
                    <a:pt x="244" y="0"/>
                  </a:moveTo>
                  <a:lnTo>
                    <a:pt x="249" y="0"/>
                  </a:lnTo>
                  <a:lnTo>
                    <a:pt x="249" y="2"/>
                  </a:lnTo>
                  <a:lnTo>
                    <a:pt x="244" y="2"/>
                  </a:lnTo>
                  <a:lnTo>
                    <a:pt x="244" y="0"/>
                  </a:lnTo>
                  <a:close/>
                  <a:moveTo>
                    <a:pt x="254" y="0"/>
                  </a:moveTo>
                  <a:lnTo>
                    <a:pt x="259" y="0"/>
                  </a:lnTo>
                  <a:lnTo>
                    <a:pt x="259" y="2"/>
                  </a:lnTo>
                  <a:lnTo>
                    <a:pt x="254" y="2"/>
                  </a:lnTo>
                  <a:lnTo>
                    <a:pt x="254" y="0"/>
                  </a:lnTo>
                  <a:close/>
                  <a:moveTo>
                    <a:pt x="263" y="0"/>
                  </a:moveTo>
                  <a:lnTo>
                    <a:pt x="269" y="0"/>
                  </a:lnTo>
                  <a:lnTo>
                    <a:pt x="269" y="2"/>
                  </a:lnTo>
                  <a:lnTo>
                    <a:pt x="263" y="2"/>
                  </a:lnTo>
                  <a:lnTo>
                    <a:pt x="263" y="0"/>
                  </a:lnTo>
                  <a:close/>
                  <a:moveTo>
                    <a:pt x="273" y="0"/>
                  </a:moveTo>
                  <a:lnTo>
                    <a:pt x="279" y="0"/>
                  </a:lnTo>
                  <a:lnTo>
                    <a:pt x="279" y="2"/>
                  </a:lnTo>
                  <a:lnTo>
                    <a:pt x="273" y="2"/>
                  </a:lnTo>
                  <a:lnTo>
                    <a:pt x="273" y="0"/>
                  </a:lnTo>
                  <a:close/>
                  <a:moveTo>
                    <a:pt x="283" y="0"/>
                  </a:moveTo>
                  <a:lnTo>
                    <a:pt x="288" y="0"/>
                  </a:lnTo>
                  <a:lnTo>
                    <a:pt x="288" y="2"/>
                  </a:lnTo>
                  <a:lnTo>
                    <a:pt x="283" y="2"/>
                  </a:lnTo>
                  <a:lnTo>
                    <a:pt x="283" y="0"/>
                  </a:lnTo>
                  <a:close/>
                  <a:moveTo>
                    <a:pt x="293" y="0"/>
                  </a:moveTo>
                  <a:lnTo>
                    <a:pt x="298" y="0"/>
                  </a:lnTo>
                  <a:lnTo>
                    <a:pt x="298" y="2"/>
                  </a:lnTo>
                  <a:lnTo>
                    <a:pt x="293" y="2"/>
                  </a:lnTo>
                  <a:lnTo>
                    <a:pt x="293" y="0"/>
                  </a:lnTo>
                  <a:close/>
                  <a:moveTo>
                    <a:pt x="302" y="0"/>
                  </a:moveTo>
                  <a:lnTo>
                    <a:pt x="308" y="0"/>
                  </a:lnTo>
                  <a:lnTo>
                    <a:pt x="308" y="2"/>
                  </a:lnTo>
                  <a:lnTo>
                    <a:pt x="302" y="2"/>
                  </a:lnTo>
                  <a:lnTo>
                    <a:pt x="302" y="0"/>
                  </a:lnTo>
                  <a:close/>
                  <a:moveTo>
                    <a:pt x="312" y="0"/>
                  </a:moveTo>
                  <a:lnTo>
                    <a:pt x="318" y="0"/>
                  </a:lnTo>
                  <a:lnTo>
                    <a:pt x="318" y="2"/>
                  </a:lnTo>
                  <a:lnTo>
                    <a:pt x="312" y="2"/>
                  </a:lnTo>
                  <a:lnTo>
                    <a:pt x="312" y="0"/>
                  </a:lnTo>
                  <a:close/>
                  <a:moveTo>
                    <a:pt x="322" y="0"/>
                  </a:moveTo>
                  <a:lnTo>
                    <a:pt x="327" y="0"/>
                  </a:lnTo>
                  <a:lnTo>
                    <a:pt x="327" y="2"/>
                  </a:lnTo>
                  <a:lnTo>
                    <a:pt x="322" y="2"/>
                  </a:lnTo>
                  <a:lnTo>
                    <a:pt x="322" y="0"/>
                  </a:lnTo>
                  <a:close/>
                  <a:moveTo>
                    <a:pt x="332" y="0"/>
                  </a:moveTo>
                  <a:lnTo>
                    <a:pt x="337" y="0"/>
                  </a:lnTo>
                  <a:lnTo>
                    <a:pt x="337" y="2"/>
                  </a:lnTo>
                  <a:lnTo>
                    <a:pt x="332" y="2"/>
                  </a:lnTo>
                  <a:lnTo>
                    <a:pt x="332" y="0"/>
                  </a:lnTo>
                  <a:close/>
                  <a:moveTo>
                    <a:pt x="341" y="0"/>
                  </a:moveTo>
                  <a:lnTo>
                    <a:pt x="347" y="0"/>
                  </a:lnTo>
                  <a:lnTo>
                    <a:pt x="347" y="2"/>
                  </a:lnTo>
                  <a:lnTo>
                    <a:pt x="341" y="2"/>
                  </a:lnTo>
                  <a:lnTo>
                    <a:pt x="341" y="0"/>
                  </a:lnTo>
                  <a:close/>
                  <a:moveTo>
                    <a:pt x="351" y="0"/>
                  </a:moveTo>
                  <a:lnTo>
                    <a:pt x="357" y="0"/>
                  </a:lnTo>
                  <a:lnTo>
                    <a:pt x="357" y="2"/>
                  </a:lnTo>
                  <a:lnTo>
                    <a:pt x="351" y="2"/>
                  </a:lnTo>
                  <a:lnTo>
                    <a:pt x="351" y="0"/>
                  </a:lnTo>
                  <a:close/>
                  <a:moveTo>
                    <a:pt x="361" y="0"/>
                  </a:moveTo>
                  <a:lnTo>
                    <a:pt x="366" y="0"/>
                  </a:lnTo>
                  <a:lnTo>
                    <a:pt x="366" y="2"/>
                  </a:lnTo>
                  <a:lnTo>
                    <a:pt x="361" y="2"/>
                  </a:lnTo>
                  <a:lnTo>
                    <a:pt x="361" y="0"/>
                  </a:lnTo>
                  <a:close/>
                  <a:moveTo>
                    <a:pt x="371" y="0"/>
                  </a:moveTo>
                  <a:lnTo>
                    <a:pt x="376" y="0"/>
                  </a:lnTo>
                  <a:lnTo>
                    <a:pt x="376" y="2"/>
                  </a:lnTo>
                  <a:lnTo>
                    <a:pt x="371" y="2"/>
                  </a:lnTo>
                  <a:lnTo>
                    <a:pt x="371" y="0"/>
                  </a:lnTo>
                  <a:close/>
                  <a:moveTo>
                    <a:pt x="380" y="0"/>
                  </a:moveTo>
                  <a:lnTo>
                    <a:pt x="386" y="0"/>
                  </a:lnTo>
                  <a:lnTo>
                    <a:pt x="386" y="2"/>
                  </a:lnTo>
                  <a:lnTo>
                    <a:pt x="380" y="2"/>
                  </a:lnTo>
                  <a:lnTo>
                    <a:pt x="380" y="0"/>
                  </a:lnTo>
                  <a:close/>
                  <a:moveTo>
                    <a:pt x="390" y="0"/>
                  </a:moveTo>
                  <a:lnTo>
                    <a:pt x="396" y="0"/>
                  </a:lnTo>
                  <a:lnTo>
                    <a:pt x="396" y="2"/>
                  </a:lnTo>
                  <a:lnTo>
                    <a:pt x="390" y="2"/>
                  </a:lnTo>
                  <a:lnTo>
                    <a:pt x="390" y="0"/>
                  </a:lnTo>
                  <a:close/>
                  <a:moveTo>
                    <a:pt x="400" y="0"/>
                  </a:moveTo>
                  <a:lnTo>
                    <a:pt x="405" y="0"/>
                  </a:lnTo>
                  <a:lnTo>
                    <a:pt x="405" y="2"/>
                  </a:lnTo>
                  <a:lnTo>
                    <a:pt x="400" y="2"/>
                  </a:lnTo>
                  <a:lnTo>
                    <a:pt x="400" y="0"/>
                  </a:lnTo>
                  <a:close/>
                  <a:moveTo>
                    <a:pt x="410" y="0"/>
                  </a:moveTo>
                  <a:lnTo>
                    <a:pt x="415" y="0"/>
                  </a:lnTo>
                  <a:lnTo>
                    <a:pt x="415" y="2"/>
                  </a:lnTo>
                  <a:lnTo>
                    <a:pt x="410" y="2"/>
                  </a:lnTo>
                  <a:lnTo>
                    <a:pt x="410" y="0"/>
                  </a:lnTo>
                  <a:close/>
                  <a:moveTo>
                    <a:pt x="419" y="0"/>
                  </a:moveTo>
                  <a:lnTo>
                    <a:pt x="425" y="0"/>
                  </a:lnTo>
                  <a:lnTo>
                    <a:pt x="425" y="2"/>
                  </a:lnTo>
                  <a:lnTo>
                    <a:pt x="419" y="2"/>
                  </a:lnTo>
                  <a:lnTo>
                    <a:pt x="419" y="0"/>
                  </a:lnTo>
                  <a:close/>
                  <a:moveTo>
                    <a:pt x="429" y="0"/>
                  </a:moveTo>
                  <a:lnTo>
                    <a:pt x="435" y="0"/>
                  </a:lnTo>
                  <a:lnTo>
                    <a:pt x="435" y="2"/>
                  </a:lnTo>
                  <a:lnTo>
                    <a:pt x="429" y="2"/>
                  </a:lnTo>
                  <a:lnTo>
                    <a:pt x="429" y="0"/>
                  </a:lnTo>
                  <a:close/>
                  <a:moveTo>
                    <a:pt x="439" y="0"/>
                  </a:moveTo>
                  <a:lnTo>
                    <a:pt x="444" y="0"/>
                  </a:lnTo>
                  <a:lnTo>
                    <a:pt x="444" y="2"/>
                  </a:lnTo>
                  <a:lnTo>
                    <a:pt x="439" y="2"/>
                  </a:lnTo>
                  <a:lnTo>
                    <a:pt x="439" y="0"/>
                  </a:lnTo>
                  <a:close/>
                  <a:moveTo>
                    <a:pt x="449" y="0"/>
                  </a:moveTo>
                  <a:lnTo>
                    <a:pt x="454" y="0"/>
                  </a:lnTo>
                  <a:lnTo>
                    <a:pt x="454" y="2"/>
                  </a:lnTo>
                  <a:lnTo>
                    <a:pt x="449" y="2"/>
                  </a:lnTo>
                  <a:lnTo>
                    <a:pt x="449" y="0"/>
                  </a:lnTo>
                  <a:close/>
                  <a:moveTo>
                    <a:pt x="458" y="0"/>
                  </a:moveTo>
                  <a:lnTo>
                    <a:pt x="464" y="0"/>
                  </a:lnTo>
                  <a:lnTo>
                    <a:pt x="464" y="2"/>
                  </a:lnTo>
                  <a:lnTo>
                    <a:pt x="458" y="2"/>
                  </a:lnTo>
                  <a:lnTo>
                    <a:pt x="458" y="0"/>
                  </a:lnTo>
                  <a:close/>
                  <a:moveTo>
                    <a:pt x="468" y="0"/>
                  </a:moveTo>
                  <a:lnTo>
                    <a:pt x="474" y="0"/>
                  </a:lnTo>
                  <a:lnTo>
                    <a:pt x="474" y="2"/>
                  </a:lnTo>
                  <a:lnTo>
                    <a:pt x="468" y="2"/>
                  </a:lnTo>
                  <a:lnTo>
                    <a:pt x="468" y="0"/>
                  </a:lnTo>
                  <a:close/>
                  <a:moveTo>
                    <a:pt x="478" y="0"/>
                  </a:moveTo>
                  <a:lnTo>
                    <a:pt x="483" y="0"/>
                  </a:lnTo>
                  <a:lnTo>
                    <a:pt x="483" y="2"/>
                  </a:lnTo>
                  <a:lnTo>
                    <a:pt x="478" y="2"/>
                  </a:lnTo>
                  <a:lnTo>
                    <a:pt x="478" y="0"/>
                  </a:lnTo>
                  <a:close/>
                  <a:moveTo>
                    <a:pt x="488" y="0"/>
                  </a:moveTo>
                  <a:lnTo>
                    <a:pt x="493" y="0"/>
                  </a:lnTo>
                  <a:lnTo>
                    <a:pt x="493" y="2"/>
                  </a:lnTo>
                  <a:lnTo>
                    <a:pt x="488" y="2"/>
                  </a:lnTo>
                  <a:lnTo>
                    <a:pt x="488" y="0"/>
                  </a:lnTo>
                  <a:close/>
                  <a:moveTo>
                    <a:pt x="497" y="0"/>
                  </a:moveTo>
                  <a:lnTo>
                    <a:pt x="503" y="0"/>
                  </a:lnTo>
                  <a:lnTo>
                    <a:pt x="503" y="2"/>
                  </a:lnTo>
                  <a:lnTo>
                    <a:pt x="497" y="2"/>
                  </a:lnTo>
                  <a:lnTo>
                    <a:pt x="497" y="0"/>
                  </a:lnTo>
                  <a:close/>
                  <a:moveTo>
                    <a:pt x="507" y="0"/>
                  </a:moveTo>
                  <a:lnTo>
                    <a:pt x="513" y="0"/>
                  </a:lnTo>
                  <a:lnTo>
                    <a:pt x="513" y="2"/>
                  </a:lnTo>
                  <a:lnTo>
                    <a:pt x="507" y="2"/>
                  </a:lnTo>
                  <a:lnTo>
                    <a:pt x="507" y="0"/>
                  </a:lnTo>
                  <a:close/>
                  <a:moveTo>
                    <a:pt x="517" y="0"/>
                  </a:moveTo>
                  <a:lnTo>
                    <a:pt x="522" y="0"/>
                  </a:lnTo>
                  <a:lnTo>
                    <a:pt x="522" y="2"/>
                  </a:lnTo>
                  <a:lnTo>
                    <a:pt x="517" y="2"/>
                  </a:lnTo>
                  <a:lnTo>
                    <a:pt x="517" y="0"/>
                  </a:lnTo>
                  <a:close/>
                  <a:moveTo>
                    <a:pt x="527" y="0"/>
                  </a:moveTo>
                  <a:lnTo>
                    <a:pt x="532" y="0"/>
                  </a:lnTo>
                  <a:lnTo>
                    <a:pt x="532" y="2"/>
                  </a:lnTo>
                  <a:lnTo>
                    <a:pt x="527" y="2"/>
                  </a:lnTo>
                  <a:lnTo>
                    <a:pt x="527" y="0"/>
                  </a:lnTo>
                  <a:close/>
                  <a:moveTo>
                    <a:pt x="536" y="0"/>
                  </a:moveTo>
                  <a:lnTo>
                    <a:pt x="542" y="0"/>
                  </a:lnTo>
                  <a:lnTo>
                    <a:pt x="542" y="2"/>
                  </a:lnTo>
                  <a:lnTo>
                    <a:pt x="536" y="2"/>
                  </a:lnTo>
                  <a:lnTo>
                    <a:pt x="536" y="0"/>
                  </a:lnTo>
                  <a:close/>
                  <a:moveTo>
                    <a:pt x="546" y="0"/>
                  </a:moveTo>
                  <a:lnTo>
                    <a:pt x="552" y="0"/>
                  </a:lnTo>
                  <a:lnTo>
                    <a:pt x="552" y="2"/>
                  </a:lnTo>
                  <a:lnTo>
                    <a:pt x="546" y="2"/>
                  </a:lnTo>
                  <a:lnTo>
                    <a:pt x="546" y="0"/>
                  </a:lnTo>
                  <a:close/>
                  <a:moveTo>
                    <a:pt x="556" y="0"/>
                  </a:moveTo>
                  <a:lnTo>
                    <a:pt x="561" y="0"/>
                  </a:lnTo>
                  <a:lnTo>
                    <a:pt x="561" y="2"/>
                  </a:lnTo>
                  <a:lnTo>
                    <a:pt x="556" y="2"/>
                  </a:lnTo>
                  <a:lnTo>
                    <a:pt x="556" y="0"/>
                  </a:lnTo>
                  <a:close/>
                  <a:moveTo>
                    <a:pt x="566" y="0"/>
                  </a:moveTo>
                  <a:lnTo>
                    <a:pt x="571" y="0"/>
                  </a:lnTo>
                  <a:lnTo>
                    <a:pt x="571" y="2"/>
                  </a:lnTo>
                  <a:lnTo>
                    <a:pt x="566" y="2"/>
                  </a:lnTo>
                  <a:lnTo>
                    <a:pt x="566" y="0"/>
                  </a:lnTo>
                  <a:close/>
                  <a:moveTo>
                    <a:pt x="575" y="0"/>
                  </a:moveTo>
                  <a:lnTo>
                    <a:pt x="581" y="0"/>
                  </a:lnTo>
                  <a:lnTo>
                    <a:pt x="581" y="2"/>
                  </a:lnTo>
                  <a:lnTo>
                    <a:pt x="575" y="2"/>
                  </a:lnTo>
                  <a:lnTo>
                    <a:pt x="575" y="0"/>
                  </a:lnTo>
                  <a:close/>
                  <a:moveTo>
                    <a:pt x="585" y="0"/>
                  </a:moveTo>
                  <a:lnTo>
                    <a:pt x="591" y="0"/>
                  </a:lnTo>
                  <a:lnTo>
                    <a:pt x="591" y="2"/>
                  </a:lnTo>
                  <a:lnTo>
                    <a:pt x="585" y="2"/>
                  </a:lnTo>
                  <a:lnTo>
                    <a:pt x="585" y="0"/>
                  </a:lnTo>
                  <a:close/>
                  <a:moveTo>
                    <a:pt x="595" y="0"/>
                  </a:moveTo>
                  <a:lnTo>
                    <a:pt x="600" y="0"/>
                  </a:lnTo>
                  <a:lnTo>
                    <a:pt x="600" y="2"/>
                  </a:lnTo>
                  <a:lnTo>
                    <a:pt x="595" y="2"/>
                  </a:lnTo>
                  <a:lnTo>
                    <a:pt x="595" y="0"/>
                  </a:lnTo>
                  <a:close/>
                  <a:moveTo>
                    <a:pt x="605" y="0"/>
                  </a:moveTo>
                  <a:lnTo>
                    <a:pt x="610" y="0"/>
                  </a:lnTo>
                  <a:lnTo>
                    <a:pt x="610" y="2"/>
                  </a:lnTo>
                  <a:lnTo>
                    <a:pt x="605" y="2"/>
                  </a:lnTo>
                  <a:lnTo>
                    <a:pt x="605" y="0"/>
                  </a:lnTo>
                  <a:close/>
                  <a:moveTo>
                    <a:pt x="614" y="0"/>
                  </a:moveTo>
                  <a:lnTo>
                    <a:pt x="620" y="0"/>
                  </a:lnTo>
                  <a:lnTo>
                    <a:pt x="620" y="2"/>
                  </a:lnTo>
                  <a:lnTo>
                    <a:pt x="614" y="2"/>
                  </a:lnTo>
                  <a:lnTo>
                    <a:pt x="614" y="0"/>
                  </a:lnTo>
                  <a:close/>
                  <a:moveTo>
                    <a:pt x="624" y="0"/>
                  </a:moveTo>
                  <a:lnTo>
                    <a:pt x="630" y="0"/>
                  </a:lnTo>
                  <a:lnTo>
                    <a:pt x="630" y="2"/>
                  </a:lnTo>
                  <a:lnTo>
                    <a:pt x="624" y="2"/>
                  </a:lnTo>
                  <a:lnTo>
                    <a:pt x="624" y="0"/>
                  </a:lnTo>
                  <a:close/>
                  <a:moveTo>
                    <a:pt x="634" y="0"/>
                  </a:moveTo>
                  <a:lnTo>
                    <a:pt x="639" y="0"/>
                  </a:lnTo>
                  <a:lnTo>
                    <a:pt x="639" y="2"/>
                  </a:lnTo>
                  <a:lnTo>
                    <a:pt x="634" y="2"/>
                  </a:lnTo>
                  <a:lnTo>
                    <a:pt x="634" y="0"/>
                  </a:lnTo>
                  <a:close/>
                  <a:moveTo>
                    <a:pt x="644" y="0"/>
                  </a:moveTo>
                  <a:lnTo>
                    <a:pt x="649" y="0"/>
                  </a:lnTo>
                  <a:lnTo>
                    <a:pt x="649" y="2"/>
                  </a:lnTo>
                  <a:lnTo>
                    <a:pt x="644" y="2"/>
                  </a:lnTo>
                  <a:lnTo>
                    <a:pt x="644" y="0"/>
                  </a:lnTo>
                  <a:close/>
                  <a:moveTo>
                    <a:pt x="653" y="0"/>
                  </a:moveTo>
                  <a:lnTo>
                    <a:pt x="659" y="0"/>
                  </a:lnTo>
                  <a:lnTo>
                    <a:pt x="659" y="2"/>
                  </a:lnTo>
                  <a:lnTo>
                    <a:pt x="653" y="2"/>
                  </a:lnTo>
                  <a:lnTo>
                    <a:pt x="653" y="0"/>
                  </a:lnTo>
                  <a:close/>
                  <a:moveTo>
                    <a:pt x="663" y="0"/>
                  </a:moveTo>
                  <a:lnTo>
                    <a:pt x="669" y="0"/>
                  </a:lnTo>
                  <a:lnTo>
                    <a:pt x="669" y="2"/>
                  </a:lnTo>
                  <a:lnTo>
                    <a:pt x="663" y="2"/>
                  </a:lnTo>
                  <a:lnTo>
                    <a:pt x="663" y="0"/>
                  </a:lnTo>
                  <a:close/>
                  <a:moveTo>
                    <a:pt x="673" y="0"/>
                  </a:moveTo>
                  <a:lnTo>
                    <a:pt x="678" y="0"/>
                  </a:lnTo>
                  <a:lnTo>
                    <a:pt x="678" y="2"/>
                  </a:lnTo>
                  <a:lnTo>
                    <a:pt x="673" y="2"/>
                  </a:lnTo>
                  <a:lnTo>
                    <a:pt x="673" y="0"/>
                  </a:lnTo>
                  <a:close/>
                  <a:moveTo>
                    <a:pt x="683" y="0"/>
                  </a:moveTo>
                  <a:lnTo>
                    <a:pt x="688" y="0"/>
                  </a:lnTo>
                  <a:lnTo>
                    <a:pt x="688" y="2"/>
                  </a:lnTo>
                  <a:lnTo>
                    <a:pt x="683" y="2"/>
                  </a:lnTo>
                  <a:lnTo>
                    <a:pt x="683" y="0"/>
                  </a:lnTo>
                  <a:close/>
                  <a:moveTo>
                    <a:pt x="692" y="0"/>
                  </a:moveTo>
                  <a:lnTo>
                    <a:pt x="698" y="0"/>
                  </a:lnTo>
                  <a:lnTo>
                    <a:pt x="698" y="2"/>
                  </a:lnTo>
                  <a:lnTo>
                    <a:pt x="692" y="2"/>
                  </a:lnTo>
                  <a:lnTo>
                    <a:pt x="692" y="0"/>
                  </a:lnTo>
                  <a:close/>
                  <a:moveTo>
                    <a:pt x="702" y="0"/>
                  </a:moveTo>
                  <a:lnTo>
                    <a:pt x="708" y="0"/>
                  </a:lnTo>
                  <a:lnTo>
                    <a:pt x="708" y="2"/>
                  </a:lnTo>
                  <a:lnTo>
                    <a:pt x="702" y="2"/>
                  </a:lnTo>
                  <a:lnTo>
                    <a:pt x="702" y="0"/>
                  </a:lnTo>
                  <a:close/>
                  <a:moveTo>
                    <a:pt x="712" y="0"/>
                  </a:moveTo>
                  <a:lnTo>
                    <a:pt x="717" y="0"/>
                  </a:lnTo>
                  <a:lnTo>
                    <a:pt x="717" y="2"/>
                  </a:lnTo>
                  <a:lnTo>
                    <a:pt x="712" y="2"/>
                  </a:lnTo>
                  <a:lnTo>
                    <a:pt x="712" y="0"/>
                  </a:lnTo>
                  <a:close/>
                  <a:moveTo>
                    <a:pt x="722" y="0"/>
                  </a:moveTo>
                  <a:lnTo>
                    <a:pt x="727" y="0"/>
                  </a:lnTo>
                  <a:lnTo>
                    <a:pt x="727" y="2"/>
                  </a:lnTo>
                  <a:lnTo>
                    <a:pt x="722" y="2"/>
                  </a:lnTo>
                  <a:lnTo>
                    <a:pt x="722" y="0"/>
                  </a:lnTo>
                  <a:close/>
                  <a:moveTo>
                    <a:pt x="731" y="0"/>
                  </a:moveTo>
                  <a:lnTo>
                    <a:pt x="737" y="0"/>
                  </a:lnTo>
                  <a:lnTo>
                    <a:pt x="737" y="2"/>
                  </a:lnTo>
                  <a:lnTo>
                    <a:pt x="731" y="2"/>
                  </a:lnTo>
                  <a:lnTo>
                    <a:pt x="731" y="0"/>
                  </a:lnTo>
                  <a:close/>
                  <a:moveTo>
                    <a:pt x="741" y="0"/>
                  </a:moveTo>
                  <a:lnTo>
                    <a:pt x="747" y="0"/>
                  </a:lnTo>
                  <a:lnTo>
                    <a:pt x="747" y="2"/>
                  </a:lnTo>
                  <a:lnTo>
                    <a:pt x="741" y="2"/>
                  </a:lnTo>
                  <a:lnTo>
                    <a:pt x="741" y="0"/>
                  </a:lnTo>
                  <a:close/>
                  <a:moveTo>
                    <a:pt x="751" y="0"/>
                  </a:moveTo>
                  <a:lnTo>
                    <a:pt x="756" y="0"/>
                  </a:lnTo>
                  <a:lnTo>
                    <a:pt x="756" y="2"/>
                  </a:lnTo>
                  <a:lnTo>
                    <a:pt x="751" y="2"/>
                  </a:lnTo>
                  <a:lnTo>
                    <a:pt x="751" y="0"/>
                  </a:lnTo>
                  <a:close/>
                  <a:moveTo>
                    <a:pt x="761" y="0"/>
                  </a:moveTo>
                  <a:lnTo>
                    <a:pt x="766" y="0"/>
                  </a:lnTo>
                  <a:lnTo>
                    <a:pt x="766" y="2"/>
                  </a:lnTo>
                  <a:lnTo>
                    <a:pt x="761" y="2"/>
                  </a:lnTo>
                  <a:lnTo>
                    <a:pt x="761" y="0"/>
                  </a:lnTo>
                  <a:close/>
                  <a:moveTo>
                    <a:pt x="770" y="0"/>
                  </a:moveTo>
                  <a:lnTo>
                    <a:pt x="776" y="0"/>
                  </a:lnTo>
                  <a:lnTo>
                    <a:pt x="776" y="2"/>
                  </a:lnTo>
                  <a:lnTo>
                    <a:pt x="770" y="2"/>
                  </a:lnTo>
                  <a:lnTo>
                    <a:pt x="770" y="0"/>
                  </a:lnTo>
                  <a:close/>
                  <a:moveTo>
                    <a:pt x="780" y="0"/>
                  </a:moveTo>
                  <a:lnTo>
                    <a:pt x="786" y="0"/>
                  </a:lnTo>
                  <a:lnTo>
                    <a:pt x="786" y="2"/>
                  </a:lnTo>
                  <a:lnTo>
                    <a:pt x="780" y="2"/>
                  </a:lnTo>
                  <a:lnTo>
                    <a:pt x="780" y="0"/>
                  </a:lnTo>
                  <a:close/>
                  <a:moveTo>
                    <a:pt x="790" y="0"/>
                  </a:moveTo>
                  <a:lnTo>
                    <a:pt x="795" y="0"/>
                  </a:lnTo>
                  <a:lnTo>
                    <a:pt x="795" y="2"/>
                  </a:lnTo>
                  <a:lnTo>
                    <a:pt x="790" y="2"/>
                  </a:lnTo>
                  <a:lnTo>
                    <a:pt x="790" y="0"/>
                  </a:lnTo>
                  <a:close/>
                  <a:moveTo>
                    <a:pt x="799" y="0"/>
                  </a:moveTo>
                  <a:lnTo>
                    <a:pt x="805" y="0"/>
                  </a:lnTo>
                  <a:lnTo>
                    <a:pt x="805" y="2"/>
                  </a:lnTo>
                  <a:lnTo>
                    <a:pt x="799" y="2"/>
                  </a:lnTo>
                  <a:lnTo>
                    <a:pt x="799" y="0"/>
                  </a:lnTo>
                  <a:close/>
                  <a:moveTo>
                    <a:pt x="809" y="0"/>
                  </a:moveTo>
                  <a:lnTo>
                    <a:pt x="815" y="0"/>
                  </a:lnTo>
                  <a:lnTo>
                    <a:pt x="815" y="2"/>
                  </a:lnTo>
                  <a:lnTo>
                    <a:pt x="809" y="2"/>
                  </a:lnTo>
                  <a:lnTo>
                    <a:pt x="809" y="0"/>
                  </a:lnTo>
                  <a:close/>
                  <a:moveTo>
                    <a:pt x="819" y="0"/>
                  </a:moveTo>
                  <a:lnTo>
                    <a:pt x="825" y="0"/>
                  </a:lnTo>
                  <a:lnTo>
                    <a:pt x="825" y="2"/>
                  </a:lnTo>
                  <a:lnTo>
                    <a:pt x="819" y="2"/>
                  </a:lnTo>
                  <a:lnTo>
                    <a:pt x="819" y="0"/>
                  </a:lnTo>
                  <a:close/>
                  <a:moveTo>
                    <a:pt x="829" y="0"/>
                  </a:moveTo>
                  <a:lnTo>
                    <a:pt x="834" y="0"/>
                  </a:lnTo>
                  <a:lnTo>
                    <a:pt x="834" y="2"/>
                  </a:lnTo>
                  <a:lnTo>
                    <a:pt x="829" y="2"/>
                  </a:lnTo>
                  <a:lnTo>
                    <a:pt x="829" y="0"/>
                  </a:lnTo>
                  <a:close/>
                  <a:moveTo>
                    <a:pt x="838" y="0"/>
                  </a:moveTo>
                  <a:lnTo>
                    <a:pt x="844" y="0"/>
                  </a:lnTo>
                  <a:lnTo>
                    <a:pt x="844" y="2"/>
                  </a:lnTo>
                  <a:lnTo>
                    <a:pt x="838" y="2"/>
                  </a:lnTo>
                  <a:lnTo>
                    <a:pt x="838" y="0"/>
                  </a:lnTo>
                  <a:close/>
                  <a:moveTo>
                    <a:pt x="848" y="0"/>
                  </a:moveTo>
                  <a:lnTo>
                    <a:pt x="854" y="0"/>
                  </a:lnTo>
                  <a:lnTo>
                    <a:pt x="854" y="2"/>
                  </a:lnTo>
                  <a:lnTo>
                    <a:pt x="848" y="2"/>
                  </a:lnTo>
                  <a:lnTo>
                    <a:pt x="848" y="0"/>
                  </a:lnTo>
                  <a:close/>
                  <a:moveTo>
                    <a:pt x="858" y="0"/>
                  </a:moveTo>
                  <a:lnTo>
                    <a:pt x="864" y="0"/>
                  </a:lnTo>
                  <a:lnTo>
                    <a:pt x="864" y="2"/>
                  </a:lnTo>
                  <a:lnTo>
                    <a:pt x="858" y="2"/>
                  </a:lnTo>
                  <a:lnTo>
                    <a:pt x="858" y="0"/>
                  </a:lnTo>
                  <a:close/>
                  <a:moveTo>
                    <a:pt x="868" y="0"/>
                  </a:moveTo>
                  <a:lnTo>
                    <a:pt x="873" y="0"/>
                  </a:lnTo>
                  <a:lnTo>
                    <a:pt x="873" y="2"/>
                  </a:lnTo>
                  <a:lnTo>
                    <a:pt x="868" y="2"/>
                  </a:lnTo>
                  <a:lnTo>
                    <a:pt x="868" y="0"/>
                  </a:lnTo>
                  <a:close/>
                  <a:moveTo>
                    <a:pt x="877" y="0"/>
                  </a:moveTo>
                  <a:lnTo>
                    <a:pt x="883" y="0"/>
                  </a:lnTo>
                  <a:lnTo>
                    <a:pt x="883" y="2"/>
                  </a:lnTo>
                  <a:lnTo>
                    <a:pt x="877" y="2"/>
                  </a:lnTo>
                  <a:lnTo>
                    <a:pt x="877" y="0"/>
                  </a:lnTo>
                  <a:close/>
                  <a:moveTo>
                    <a:pt x="887" y="0"/>
                  </a:moveTo>
                  <a:lnTo>
                    <a:pt x="893" y="0"/>
                  </a:lnTo>
                  <a:lnTo>
                    <a:pt x="893" y="2"/>
                  </a:lnTo>
                  <a:lnTo>
                    <a:pt x="887" y="2"/>
                  </a:lnTo>
                  <a:lnTo>
                    <a:pt x="887" y="0"/>
                  </a:lnTo>
                  <a:close/>
                  <a:moveTo>
                    <a:pt x="897" y="0"/>
                  </a:moveTo>
                  <a:lnTo>
                    <a:pt x="903" y="0"/>
                  </a:lnTo>
                  <a:lnTo>
                    <a:pt x="903" y="2"/>
                  </a:lnTo>
                  <a:lnTo>
                    <a:pt x="897" y="2"/>
                  </a:lnTo>
                  <a:lnTo>
                    <a:pt x="897" y="0"/>
                  </a:lnTo>
                  <a:close/>
                  <a:moveTo>
                    <a:pt x="907" y="0"/>
                  </a:moveTo>
                  <a:lnTo>
                    <a:pt x="912" y="0"/>
                  </a:lnTo>
                  <a:lnTo>
                    <a:pt x="912" y="2"/>
                  </a:lnTo>
                  <a:lnTo>
                    <a:pt x="907" y="2"/>
                  </a:lnTo>
                  <a:lnTo>
                    <a:pt x="907" y="0"/>
                  </a:lnTo>
                  <a:close/>
                  <a:moveTo>
                    <a:pt x="916" y="0"/>
                  </a:moveTo>
                  <a:lnTo>
                    <a:pt x="922" y="0"/>
                  </a:lnTo>
                  <a:lnTo>
                    <a:pt x="922" y="2"/>
                  </a:lnTo>
                  <a:lnTo>
                    <a:pt x="916" y="2"/>
                  </a:lnTo>
                  <a:lnTo>
                    <a:pt x="916" y="0"/>
                  </a:lnTo>
                  <a:close/>
                  <a:moveTo>
                    <a:pt x="926" y="0"/>
                  </a:moveTo>
                  <a:lnTo>
                    <a:pt x="932" y="0"/>
                  </a:lnTo>
                  <a:lnTo>
                    <a:pt x="932" y="2"/>
                  </a:lnTo>
                  <a:lnTo>
                    <a:pt x="926" y="2"/>
                  </a:lnTo>
                  <a:lnTo>
                    <a:pt x="926" y="0"/>
                  </a:lnTo>
                  <a:close/>
                  <a:moveTo>
                    <a:pt x="936" y="0"/>
                  </a:moveTo>
                  <a:lnTo>
                    <a:pt x="942" y="0"/>
                  </a:lnTo>
                  <a:lnTo>
                    <a:pt x="942" y="2"/>
                  </a:lnTo>
                  <a:lnTo>
                    <a:pt x="936" y="2"/>
                  </a:lnTo>
                  <a:lnTo>
                    <a:pt x="936" y="0"/>
                  </a:lnTo>
                  <a:close/>
                  <a:moveTo>
                    <a:pt x="946" y="0"/>
                  </a:moveTo>
                  <a:lnTo>
                    <a:pt x="951" y="0"/>
                  </a:lnTo>
                  <a:lnTo>
                    <a:pt x="951" y="2"/>
                  </a:lnTo>
                  <a:lnTo>
                    <a:pt x="946" y="2"/>
                  </a:lnTo>
                  <a:lnTo>
                    <a:pt x="946" y="0"/>
                  </a:lnTo>
                  <a:close/>
                  <a:moveTo>
                    <a:pt x="955" y="0"/>
                  </a:moveTo>
                  <a:lnTo>
                    <a:pt x="961" y="0"/>
                  </a:lnTo>
                  <a:lnTo>
                    <a:pt x="961" y="2"/>
                  </a:lnTo>
                  <a:lnTo>
                    <a:pt x="955" y="2"/>
                  </a:lnTo>
                  <a:lnTo>
                    <a:pt x="955" y="0"/>
                  </a:lnTo>
                  <a:close/>
                  <a:moveTo>
                    <a:pt x="965" y="0"/>
                  </a:moveTo>
                  <a:lnTo>
                    <a:pt x="971" y="0"/>
                  </a:lnTo>
                  <a:lnTo>
                    <a:pt x="971" y="2"/>
                  </a:lnTo>
                  <a:lnTo>
                    <a:pt x="965" y="2"/>
                  </a:lnTo>
                  <a:lnTo>
                    <a:pt x="965" y="0"/>
                  </a:lnTo>
                  <a:close/>
                  <a:moveTo>
                    <a:pt x="975" y="0"/>
                  </a:moveTo>
                  <a:lnTo>
                    <a:pt x="981" y="0"/>
                  </a:lnTo>
                  <a:lnTo>
                    <a:pt x="981" y="2"/>
                  </a:lnTo>
                  <a:lnTo>
                    <a:pt x="975" y="2"/>
                  </a:lnTo>
                  <a:lnTo>
                    <a:pt x="975" y="0"/>
                  </a:lnTo>
                  <a:close/>
                  <a:moveTo>
                    <a:pt x="985" y="0"/>
                  </a:moveTo>
                  <a:lnTo>
                    <a:pt x="990" y="0"/>
                  </a:lnTo>
                  <a:lnTo>
                    <a:pt x="990" y="2"/>
                  </a:lnTo>
                  <a:lnTo>
                    <a:pt x="985" y="2"/>
                  </a:lnTo>
                  <a:lnTo>
                    <a:pt x="985" y="0"/>
                  </a:lnTo>
                  <a:close/>
                  <a:moveTo>
                    <a:pt x="994" y="0"/>
                  </a:moveTo>
                  <a:lnTo>
                    <a:pt x="1000" y="0"/>
                  </a:lnTo>
                  <a:lnTo>
                    <a:pt x="1000" y="2"/>
                  </a:lnTo>
                  <a:lnTo>
                    <a:pt x="994" y="2"/>
                  </a:lnTo>
                  <a:lnTo>
                    <a:pt x="994" y="0"/>
                  </a:lnTo>
                  <a:close/>
                  <a:moveTo>
                    <a:pt x="1004" y="0"/>
                  </a:moveTo>
                  <a:lnTo>
                    <a:pt x="1010" y="0"/>
                  </a:lnTo>
                  <a:lnTo>
                    <a:pt x="1010" y="2"/>
                  </a:lnTo>
                  <a:lnTo>
                    <a:pt x="1004" y="2"/>
                  </a:lnTo>
                  <a:lnTo>
                    <a:pt x="1004" y="0"/>
                  </a:lnTo>
                  <a:close/>
                  <a:moveTo>
                    <a:pt x="1014" y="0"/>
                  </a:moveTo>
                  <a:lnTo>
                    <a:pt x="1020" y="0"/>
                  </a:lnTo>
                  <a:lnTo>
                    <a:pt x="1020" y="2"/>
                  </a:lnTo>
                  <a:lnTo>
                    <a:pt x="1014" y="2"/>
                  </a:lnTo>
                  <a:lnTo>
                    <a:pt x="1014" y="0"/>
                  </a:lnTo>
                  <a:close/>
                  <a:moveTo>
                    <a:pt x="1024" y="0"/>
                  </a:moveTo>
                  <a:lnTo>
                    <a:pt x="1029" y="0"/>
                  </a:lnTo>
                  <a:lnTo>
                    <a:pt x="1029" y="2"/>
                  </a:lnTo>
                  <a:lnTo>
                    <a:pt x="1024" y="2"/>
                  </a:lnTo>
                  <a:lnTo>
                    <a:pt x="1024" y="0"/>
                  </a:lnTo>
                  <a:close/>
                  <a:moveTo>
                    <a:pt x="1033" y="0"/>
                  </a:moveTo>
                  <a:lnTo>
                    <a:pt x="1039" y="0"/>
                  </a:lnTo>
                  <a:lnTo>
                    <a:pt x="1039" y="2"/>
                  </a:lnTo>
                  <a:lnTo>
                    <a:pt x="1033" y="2"/>
                  </a:lnTo>
                  <a:lnTo>
                    <a:pt x="1033" y="0"/>
                  </a:lnTo>
                  <a:close/>
                  <a:moveTo>
                    <a:pt x="1043" y="0"/>
                  </a:moveTo>
                  <a:lnTo>
                    <a:pt x="1049" y="0"/>
                  </a:lnTo>
                  <a:lnTo>
                    <a:pt x="1049" y="2"/>
                  </a:lnTo>
                  <a:lnTo>
                    <a:pt x="1043" y="2"/>
                  </a:lnTo>
                  <a:lnTo>
                    <a:pt x="1043" y="0"/>
                  </a:lnTo>
                  <a:close/>
                  <a:moveTo>
                    <a:pt x="1053" y="0"/>
                  </a:moveTo>
                  <a:lnTo>
                    <a:pt x="1058" y="0"/>
                  </a:lnTo>
                  <a:lnTo>
                    <a:pt x="1058" y="2"/>
                  </a:lnTo>
                  <a:lnTo>
                    <a:pt x="1053" y="2"/>
                  </a:lnTo>
                  <a:lnTo>
                    <a:pt x="1053" y="0"/>
                  </a:lnTo>
                  <a:close/>
                  <a:moveTo>
                    <a:pt x="1063" y="0"/>
                  </a:moveTo>
                  <a:lnTo>
                    <a:pt x="1068" y="0"/>
                  </a:lnTo>
                  <a:lnTo>
                    <a:pt x="1068" y="2"/>
                  </a:lnTo>
                  <a:lnTo>
                    <a:pt x="1063" y="2"/>
                  </a:lnTo>
                  <a:lnTo>
                    <a:pt x="1063" y="0"/>
                  </a:lnTo>
                  <a:close/>
                  <a:moveTo>
                    <a:pt x="1072" y="0"/>
                  </a:moveTo>
                  <a:lnTo>
                    <a:pt x="1078" y="0"/>
                  </a:lnTo>
                  <a:lnTo>
                    <a:pt x="1078" y="2"/>
                  </a:lnTo>
                  <a:lnTo>
                    <a:pt x="1072" y="2"/>
                  </a:lnTo>
                  <a:lnTo>
                    <a:pt x="1072" y="0"/>
                  </a:lnTo>
                  <a:close/>
                  <a:moveTo>
                    <a:pt x="1082" y="0"/>
                  </a:moveTo>
                  <a:lnTo>
                    <a:pt x="1088" y="0"/>
                  </a:lnTo>
                  <a:lnTo>
                    <a:pt x="1088" y="2"/>
                  </a:lnTo>
                  <a:lnTo>
                    <a:pt x="1082" y="2"/>
                  </a:lnTo>
                  <a:lnTo>
                    <a:pt x="1082" y="0"/>
                  </a:lnTo>
                  <a:close/>
                  <a:moveTo>
                    <a:pt x="1092" y="0"/>
                  </a:moveTo>
                  <a:lnTo>
                    <a:pt x="1097" y="0"/>
                  </a:lnTo>
                  <a:lnTo>
                    <a:pt x="1097" y="2"/>
                  </a:lnTo>
                  <a:lnTo>
                    <a:pt x="1092" y="2"/>
                  </a:lnTo>
                  <a:lnTo>
                    <a:pt x="1092" y="0"/>
                  </a:lnTo>
                  <a:close/>
                  <a:moveTo>
                    <a:pt x="1102" y="0"/>
                  </a:moveTo>
                  <a:lnTo>
                    <a:pt x="1107" y="0"/>
                  </a:lnTo>
                  <a:lnTo>
                    <a:pt x="1107" y="2"/>
                  </a:lnTo>
                  <a:lnTo>
                    <a:pt x="1102" y="2"/>
                  </a:lnTo>
                  <a:lnTo>
                    <a:pt x="1102" y="0"/>
                  </a:lnTo>
                  <a:close/>
                  <a:moveTo>
                    <a:pt x="1111" y="0"/>
                  </a:moveTo>
                  <a:lnTo>
                    <a:pt x="1117" y="0"/>
                  </a:lnTo>
                  <a:lnTo>
                    <a:pt x="1117" y="2"/>
                  </a:lnTo>
                  <a:lnTo>
                    <a:pt x="1111" y="2"/>
                  </a:lnTo>
                  <a:lnTo>
                    <a:pt x="1111" y="0"/>
                  </a:lnTo>
                  <a:close/>
                  <a:moveTo>
                    <a:pt x="1121" y="0"/>
                  </a:moveTo>
                  <a:lnTo>
                    <a:pt x="1127" y="0"/>
                  </a:lnTo>
                  <a:lnTo>
                    <a:pt x="1127" y="2"/>
                  </a:lnTo>
                  <a:lnTo>
                    <a:pt x="1121" y="2"/>
                  </a:lnTo>
                  <a:lnTo>
                    <a:pt x="1121" y="0"/>
                  </a:lnTo>
                  <a:close/>
                  <a:moveTo>
                    <a:pt x="1131" y="0"/>
                  </a:moveTo>
                  <a:lnTo>
                    <a:pt x="1136" y="0"/>
                  </a:lnTo>
                  <a:lnTo>
                    <a:pt x="1136" y="2"/>
                  </a:lnTo>
                  <a:lnTo>
                    <a:pt x="1131" y="2"/>
                  </a:lnTo>
                  <a:lnTo>
                    <a:pt x="1131" y="0"/>
                  </a:lnTo>
                  <a:close/>
                  <a:moveTo>
                    <a:pt x="1141" y="0"/>
                  </a:moveTo>
                  <a:lnTo>
                    <a:pt x="1146" y="0"/>
                  </a:lnTo>
                  <a:lnTo>
                    <a:pt x="1146" y="2"/>
                  </a:lnTo>
                  <a:lnTo>
                    <a:pt x="1141" y="2"/>
                  </a:lnTo>
                  <a:lnTo>
                    <a:pt x="1141" y="0"/>
                  </a:lnTo>
                  <a:close/>
                  <a:moveTo>
                    <a:pt x="1150" y="0"/>
                  </a:moveTo>
                  <a:lnTo>
                    <a:pt x="1156" y="0"/>
                  </a:lnTo>
                  <a:lnTo>
                    <a:pt x="1156" y="2"/>
                  </a:lnTo>
                  <a:lnTo>
                    <a:pt x="1150" y="2"/>
                  </a:lnTo>
                  <a:lnTo>
                    <a:pt x="1150" y="0"/>
                  </a:lnTo>
                  <a:close/>
                  <a:moveTo>
                    <a:pt x="1160" y="0"/>
                  </a:moveTo>
                  <a:lnTo>
                    <a:pt x="1166" y="0"/>
                  </a:lnTo>
                  <a:lnTo>
                    <a:pt x="1166" y="2"/>
                  </a:lnTo>
                  <a:lnTo>
                    <a:pt x="1160" y="2"/>
                  </a:lnTo>
                  <a:lnTo>
                    <a:pt x="1160" y="0"/>
                  </a:lnTo>
                  <a:close/>
                  <a:moveTo>
                    <a:pt x="1170" y="0"/>
                  </a:moveTo>
                  <a:lnTo>
                    <a:pt x="1175" y="0"/>
                  </a:lnTo>
                  <a:lnTo>
                    <a:pt x="1175" y="2"/>
                  </a:lnTo>
                  <a:lnTo>
                    <a:pt x="1170" y="2"/>
                  </a:lnTo>
                  <a:lnTo>
                    <a:pt x="1170" y="0"/>
                  </a:lnTo>
                  <a:close/>
                  <a:moveTo>
                    <a:pt x="1180" y="0"/>
                  </a:moveTo>
                  <a:lnTo>
                    <a:pt x="1185" y="0"/>
                  </a:lnTo>
                  <a:lnTo>
                    <a:pt x="1185" y="2"/>
                  </a:lnTo>
                  <a:lnTo>
                    <a:pt x="1180" y="2"/>
                  </a:lnTo>
                  <a:lnTo>
                    <a:pt x="1180" y="0"/>
                  </a:lnTo>
                  <a:close/>
                  <a:moveTo>
                    <a:pt x="1189" y="0"/>
                  </a:moveTo>
                  <a:lnTo>
                    <a:pt x="1195" y="0"/>
                  </a:lnTo>
                  <a:lnTo>
                    <a:pt x="1195" y="2"/>
                  </a:lnTo>
                  <a:lnTo>
                    <a:pt x="1189" y="2"/>
                  </a:lnTo>
                  <a:lnTo>
                    <a:pt x="1189" y="0"/>
                  </a:lnTo>
                  <a:close/>
                  <a:moveTo>
                    <a:pt x="1199" y="0"/>
                  </a:moveTo>
                  <a:lnTo>
                    <a:pt x="1205" y="0"/>
                  </a:lnTo>
                  <a:lnTo>
                    <a:pt x="1205" y="2"/>
                  </a:lnTo>
                  <a:lnTo>
                    <a:pt x="1199" y="2"/>
                  </a:lnTo>
                  <a:lnTo>
                    <a:pt x="1199" y="0"/>
                  </a:lnTo>
                  <a:close/>
                  <a:moveTo>
                    <a:pt x="1209" y="0"/>
                  </a:moveTo>
                  <a:lnTo>
                    <a:pt x="1214" y="0"/>
                  </a:lnTo>
                  <a:lnTo>
                    <a:pt x="1214" y="2"/>
                  </a:lnTo>
                  <a:lnTo>
                    <a:pt x="1209" y="2"/>
                  </a:lnTo>
                  <a:lnTo>
                    <a:pt x="1209" y="0"/>
                  </a:lnTo>
                  <a:close/>
                  <a:moveTo>
                    <a:pt x="1219" y="0"/>
                  </a:moveTo>
                  <a:lnTo>
                    <a:pt x="1224" y="0"/>
                  </a:lnTo>
                  <a:lnTo>
                    <a:pt x="1224" y="2"/>
                  </a:lnTo>
                  <a:lnTo>
                    <a:pt x="1219" y="2"/>
                  </a:lnTo>
                  <a:lnTo>
                    <a:pt x="1219" y="0"/>
                  </a:lnTo>
                  <a:close/>
                  <a:moveTo>
                    <a:pt x="1228" y="0"/>
                  </a:moveTo>
                  <a:lnTo>
                    <a:pt x="1234" y="0"/>
                  </a:lnTo>
                  <a:lnTo>
                    <a:pt x="1234" y="2"/>
                  </a:lnTo>
                  <a:lnTo>
                    <a:pt x="1228" y="2"/>
                  </a:lnTo>
                  <a:lnTo>
                    <a:pt x="1228" y="0"/>
                  </a:lnTo>
                  <a:close/>
                  <a:moveTo>
                    <a:pt x="1238" y="0"/>
                  </a:moveTo>
                  <a:lnTo>
                    <a:pt x="1244" y="0"/>
                  </a:lnTo>
                  <a:lnTo>
                    <a:pt x="1244" y="2"/>
                  </a:lnTo>
                  <a:lnTo>
                    <a:pt x="1238" y="2"/>
                  </a:lnTo>
                  <a:lnTo>
                    <a:pt x="1238" y="0"/>
                  </a:lnTo>
                  <a:close/>
                  <a:moveTo>
                    <a:pt x="1248" y="0"/>
                  </a:moveTo>
                  <a:lnTo>
                    <a:pt x="1253" y="0"/>
                  </a:lnTo>
                  <a:lnTo>
                    <a:pt x="1253" y="2"/>
                  </a:lnTo>
                  <a:lnTo>
                    <a:pt x="1248" y="2"/>
                  </a:lnTo>
                  <a:lnTo>
                    <a:pt x="1248" y="0"/>
                  </a:lnTo>
                  <a:close/>
                  <a:moveTo>
                    <a:pt x="1258" y="0"/>
                  </a:moveTo>
                  <a:lnTo>
                    <a:pt x="1263" y="0"/>
                  </a:lnTo>
                  <a:lnTo>
                    <a:pt x="1263" y="2"/>
                  </a:lnTo>
                  <a:lnTo>
                    <a:pt x="1258" y="2"/>
                  </a:lnTo>
                  <a:lnTo>
                    <a:pt x="1258" y="0"/>
                  </a:lnTo>
                  <a:close/>
                  <a:moveTo>
                    <a:pt x="1267" y="0"/>
                  </a:moveTo>
                  <a:lnTo>
                    <a:pt x="1273" y="0"/>
                  </a:lnTo>
                  <a:lnTo>
                    <a:pt x="1273" y="2"/>
                  </a:lnTo>
                  <a:lnTo>
                    <a:pt x="1267" y="2"/>
                  </a:lnTo>
                  <a:lnTo>
                    <a:pt x="1267" y="0"/>
                  </a:lnTo>
                  <a:close/>
                  <a:moveTo>
                    <a:pt x="1277" y="0"/>
                  </a:moveTo>
                  <a:lnTo>
                    <a:pt x="1283" y="0"/>
                  </a:lnTo>
                  <a:lnTo>
                    <a:pt x="1283" y="2"/>
                  </a:lnTo>
                  <a:lnTo>
                    <a:pt x="1277" y="2"/>
                  </a:lnTo>
                  <a:lnTo>
                    <a:pt x="1277" y="0"/>
                  </a:lnTo>
                  <a:close/>
                  <a:moveTo>
                    <a:pt x="1287" y="0"/>
                  </a:moveTo>
                  <a:lnTo>
                    <a:pt x="1292" y="0"/>
                  </a:lnTo>
                  <a:lnTo>
                    <a:pt x="1292" y="2"/>
                  </a:lnTo>
                  <a:lnTo>
                    <a:pt x="1287" y="2"/>
                  </a:lnTo>
                  <a:lnTo>
                    <a:pt x="1287" y="0"/>
                  </a:lnTo>
                  <a:close/>
                  <a:moveTo>
                    <a:pt x="1297" y="0"/>
                  </a:moveTo>
                  <a:lnTo>
                    <a:pt x="1302" y="0"/>
                  </a:lnTo>
                  <a:lnTo>
                    <a:pt x="1302" y="2"/>
                  </a:lnTo>
                  <a:lnTo>
                    <a:pt x="1297" y="2"/>
                  </a:lnTo>
                  <a:lnTo>
                    <a:pt x="1297" y="0"/>
                  </a:lnTo>
                  <a:close/>
                  <a:moveTo>
                    <a:pt x="1306" y="0"/>
                  </a:moveTo>
                  <a:lnTo>
                    <a:pt x="1312" y="0"/>
                  </a:lnTo>
                  <a:lnTo>
                    <a:pt x="1312" y="2"/>
                  </a:lnTo>
                  <a:lnTo>
                    <a:pt x="1306" y="2"/>
                  </a:lnTo>
                  <a:lnTo>
                    <a:pt x="1306" y="0"/>
                  </a:lnTo>
                  <a:close/>
                  <a:moveTo>
                    <a:pt x="1316" y="0"/>
                  </a:moveTo>
                  <a:lnTo>
                    <a:pt x="1322" y="0"/>
                  </a:lnTo>
                  <a:lnTo>
                    <a:pt x="1322" y="2"/>
                  </a:lnTo>
                  <a:lnTo>
                    <a:pt x="1316" y="2"/>
                  </a:lnTo>
                  <a:lnTo>
                    <a:pt x="1316" y="0"/>
                  </a:lnTo>
                  <a:close/>
                  <a:moveTo>
                    <a:pt x="1326" y="0"/>
                  </a:moveTo>
                  <a:lnTo>
                    <a:pt x="1331" y="0"/>
                  </a:lnTo>
                  <a:lnTo>
                    <a:pt x="1331" y="2"/>
                  </a:lnTo>
                  <a:lnTo>
                    <a:pt x="1326" y="2"/>
                  </a:lnTo>
                  <a:lnTo>
                    <a:pt x="1326" y="0"/>
                  </a:lnTo>
                  <a:close/>
                  <a:moveTo>
                    <a:pt x="1336" y="0"/>
                  </a:moveTo>
                  <a:lnTo>
                    <a:pt x="1341" y="0"/>
                  </a:lnTo>
                  <a:lnTo>
                    <a:pt x="1341" y="2"/>
                  </a:lnTo>
                  <a:lnTo>
                    <a:pt x="1336" y="2"/>
                  </a:lnTo>
                  <a:lnTo>
                    <a:pt x="1336" y="0"/>
                  </a:lnTo>
                  <a:close/>
                  <a:moveTo>
                    <a:pt x="1345" y="0"/>
                  </a:moveTo>
                  <a:lnTo>
                    <a:pt x="1351" y="0"/>
                  </a:lnTo>
                  <a:lnTo>
                    <a:pt x="1351" y="2"/>
                  </a:lnTo>
                  <a:lnTo>
                    <a:pt x="1345" y="2"/>
                  </a:lnTo>
                  <a:lnTo>
                    <a:pt x="1345" y="0"/>
                  </a:lnTo>
                  <a:close/>
                  <a:moveTo>
                    <a:pt x="1355" y="0"/>
                  </a:moveTo>
                  <a:lnTo>
                    <a:pt x="1361" y="0"/>
                  </a:lnTo>
                  <a:lnTo>
                    <a:pt x="1361" y="2"/>
                  </a:lnTo>
                  <a:lnTo>
                    <a:pt x="1355" y="2"/>
                  </a:lnTo>
                  <a:lnTo>
                    <a:pt x="1355" y="0"/>
                  </a:lnTo>
                  <a:close/>
                  <a:moveTo>
                    <a:pt x="1365" y="0"/>
                  </a:moveTo>
                  <a:lnTo>
                    <a:pt x="1370" y="0"/>
                  </a:lnTo>
                  <a:lnTo>
                    <a:pt x="1370" y="2"/>
                  </a:lnTo>
                  <a:lnTo>
                    <a:pt x="1365" y="2"/>
                  </a:lnTo>
                  <a:lnTo>
                    <a:pt x="1365" y="0"/>
                  </a:lnTo>
                  <a:close/>
                  <a:moveTo>
                    <a:pt x="1375" y="0"/>
                  </a:moveTo>
                  <a:lnTo>
                    <a:pt x="1380" y="0"/>
                  </a:lnTo>
                  <a:lnTo>
                    <a:pt x="1380" y="2"/>
                  </a:lnTo>
                  <a:lnTo>
                    <a:pt x="1375" y="2"/>
                  </a:lnTo>
                  <a:lnTo>
                    <a:pt x="1375" y="0"/>
                  </a:lnTo>
                  <a:close/>
                  <a:moveTo>
                    <a:pt x="1384" y="0"/>
                  </a:moveTo>
                  <a:lnTo>
                    <a:pt x="1390" y="0"/>
                  </a:lnTo>
                  <a:lnTo>
                    <a:pt x="1390" y="2"/>
                  </a:lnTo>
                  <a:lnTo>
                    <a:pt x="1384" y="2"/>
                  </a:lnTo>
                  <a:lnTo>
                    <a:pt x="1384" y="0"/>
                  </a:lnTo>
                  <a:close/>
                  <a:moveTo>
                    <a:pt x="1394" y="0"/>
                  </a:moveTo>
                  <a:lnTo>
                    <a:pt x="1400" y="0"/>
                  </a:lnTo>
                  <a:lnTo>
                    <a:pt x="1400" y="2"/>
                  </a:lnTo>
                  <a:lnTo>
                    <a:pt x="1394" y="2"/>
                  </a:lnTo>
                  <a:lnTo>
                    <a:pt x="1394" y="0"/>
                  </a:lnTo>
                  <a:close/>
                  <a:moveTo>
                    <a:pt x="1404" y="0"/>
                  </a:moveTo>
                  <a:lnTo>
                    <a:pt x="1409" y="0"/>
                  </a:lnTo>
                  <a:lnTo>
                    <a:pt x="1409" y="2"/>
                  </a:lnTo>
                  <a:lnTo>
                    <a:pt x="1404" y="2"/>
                  </a:lnTo>
                  <a:lnTo>
                    <a:pt x="1404" y="0"/>
                  </a:lnTo>
                  <a:close/>
                  <a:moveTo>
                    <a:pt x="1414" y="0"/>
                  </a:moveTo>
                  <a:lnTo>
                    <a:pt x="1419" y="0"/>
                  </a:lnTo>
                  <a:lnTo>
                    <a:pt x="1419" y="2"/>
                  </a:lnTo>
                  <a:lnTo>
                    <a:pt x="1414" y="2"/>
                  </a:lnTo>
                  <a:lnTo>
                    <a:pt x="1414" y="0"/>
                  </a:lnTo>
                  <a:close/>
                  <a:moveTo>
                    <a:pt x="1423" y="0"/>
                  </a:moveTo>
                  <a:lnTo>
                    <a:pt x="1429" y="0"/>
                  </a:lnTo>
                  <a:lnTo>
                    <a:pt x="1429" y="2"/>
                  </a:lnTo>
                  <a:lnTo>
                    <a:pt x="1423" y="2"/>
                  </a:lnTo>
                  <a:lnTo>
                    <a:pt x="1423" y="0"/>
                  </a:lnTo>
                  <a:close/>
                  <a:moveTo>
                    <a:pt x="1433" y="0"/>
                  </a:moveTo>
                  <a:lnTo>
                    <a:pt x="1439" y="0"/>
                  </a:lnTo>
                  <a:lnTo>
                    <a:pt x="1439" y="2"/>
                  </a:lnTo>
                  <a:lnTo>
                    <a:pt x="1433" y="2"/>
                  </a:lnTo>
                  <a:lnTo>
                    <a:pt x="1433" y="0"/>
                  </a:lnTo>
                  <a:close/>
                  <a:moveTo>
                    <a:pt x="1443" y="0"/>
                  </a:moveTo>
                  <a:lnTo>
                    <a:pt x="1448" y="0"/>
                  </a:lnTo>
                  <a:lnTo>
                    <a:pt x="1448" y="2"/>
                  </a:lnTo>
                  <a:lnTo>
                    <a:pt x="1443" y="2"/>
                  </a:lnTo>
                  <a:lnTo>
                    <a:pt x="1443" y="0"/>
                  </a:lnTo>
                  <a:close/>
                  <a:moveTo>
                    <a:pt x="1453" y="0"/>
                  </a:moveTo>
                  <a:lnTo>
                    <a:pt x="1458" y="0"/>
                  </a:lnTo>
                  <a:lnTo>
                    <a:pt x="1458" y="2"/>
                  </a:lnTo>
                  <a:lnTo>
                    <a:pt x="1453" y="2"/>
                  </a:lnTo>
                  <a:lnTo>
                    <a:pt x="1453" y="0"/>
                  </a:lnTo>
                  <a:close/>
                  <a:moveTo>
                    <a:pt x="1462" y="0"/>
                  </a:moveTo>
                  <a:lnTo>
                    <a:pt x="1468" y="0"/>
                  </a:lnTo>
                  <a:lnTo>
                    <a:pt x="1468" y="2"/>
                  </a:lnTo>
                  <a:lnTo>
                    <a:pt x="1462" y="2"/>
                  </a:lnTo>
                  <a:lnTo>
                    <a:pt x="1462" y="0"/>
                  </a:lnTo>
                  <a:close/>
                  <a:moveTo>
                    <a:pt x="1472" y="0"/>
                  </a:moveTo>
                  <a:lnTo>
                    <a:pt x="1478" y="0"/>
                  </a:lnTo>
                  <a:lnTo>
                    <a:pt x="1478" y="2"/>
                  </a:lnTo>
                  <a:lnTo>
                    <a:pt x="1472" y="2"/>
                  </a:lnTo>
                  <a:lnTo>
                    <a:pt x="1472" y="0"/>
                  </a:lnTo>
                  <a:close/>
                  <a:moveTo>
                    <a:pt x="1482" y="0"/>
                  </a:moveTo>
                  <a:lnTo>
                    <a:pt x="1487" y="0"/>
                  </a:lnTo>
                  <a:lnTo>
                    <a:pt x="1487" y="2"/>
                  </a:lnTo>
                  <a:lnTo>
                    <a:pt x="1482" y="2"/>
                  </a:lnTo>
                  <a:lnTo>
                    <a:pt x="1482" y="0"/>
                  </a:lnTo>
                  <a:close/>
                  <a:moveTo>
                    <a:pt x="1492" y="0"/>
                  </a:moveTo>
                  <a:lnTo>
                    <a:pt x="1497" y="0"/>
                  </a:lnTo>
                  <a:lnTo>
                    <a:pt x="1497" y="2"/>
                  </a:lnTo>
                  <a:lnTo>
                    <a:pt x="1492" y="2"/>
                  </a:lnTo>
                  <a:lnTo>
                    <a:pt x="1492" y="0"/>
                  </a:lnTo>
                  <a:close/>
                  <a:moveTo>
                    <a:pt x="1501" y="0"/>
                  </a:moveTo>
                  <a:lnTo>
                    <a:pt x="1507" y="0"/>
                  </a:lnTo>
                  <a:lnTo>
                    <a:pt x="1507" y="2"/>
                  </a:lnTo>
                  <a:lnTo>
                    <a:pt x="1501" y="2"/>
                  </a:lnTo>
                  <a:lnTo>
                    <a:pt x="1501" y="0"/>
                  </a:lnTo>
                  <a:close/>
                  <a:moveTo>
                    <a:pt x="1511" y="0"/>
                  </a:moveTo>
                  <a:lnTo>
                    <a:pt x="1517" y="0"/>
                  </a:lnTo>
                  <a:lnTo>
                    <a:pt x="1517" y="2"/>
                  </a:lnTo>
                  <a:lnTo>
                    <a:pt x="1511" y="2"/>
                  </a:lnTo>
                  <a:lnTo>
                    <a:pt x="1511" y="0"/>
                  </a:lnTo>
                  <a:close/>
                  <a:moveTo>
                    <a:pt x="1521" y="0"/>
                  </a:moveTo>
                  <a:lnTo>
                    <a:pt x="1526" y="0"/>
                  </a:lnTo>
                  <a:lnTo>
                    <a:pt x="1526" y="2"/>
                  </a:lnTo>
                  <a:lnTo>
                    <a:pt x="1521" y="2"/>
                  </a:lnTo>
                  <a:lnTo>
                    <a:pt x="1521" y="0"/>
                  </a:lnTo>
                  <a:close/>
                  <a:moveTo>
                    <a:pt x="1531" y="0"/>
                  </a:moveTo>
                  <a:lnTo>
                    <a:pt x="1536" y="0"/>
                  </a:lnTo>
                  <a:lnTo>
                    <a:pt x="1536" y="2"/>
                  </a:lnTo>
                  <a:lnTo>
                    <a:pt x="1531" y="2"/>
                  </a:lnTo>
                  <a:lnTo>
                    <a:pt x="1531" y="0"/>
                  </a:lnTo>
                  <a:close/>
                  <a:moveTo>
                    <a:pt x="1540" y="0"/>
                  </a:moveTo>
                  <a:lnTo>
                    <a:pt x="1546" y="0"/>
                  </a:lnTo>
                  <a:lnTo>
                    <a:pt x="1546" y="2"/>
                  </a:lnTo>
                  <a:lnTo>
                    <a:pt x="1540" y="2"/>
                  </a:lnTo>
                  <a:lnTo>
                    <a:pt x="1540" y="0"/>
                  </a:lnTo>
                  <a:close/>
                  <a:moveTo>
                    <a:pt x="1550" y="0"/>
                  </a:moveTo>
                  <a:lnTo>
                    <a:pt x="1556" y="0"/>
                  </a:lnTo>
                  <a:lnTo>
                    <a:pt x="1556" y="2"/>
                  </a:lnTo>
                  <a:lnTo>
                    <a:pt x="1550" y="2"/>
                  </a:lnTo>
                  <a:lnTo>
                    <a:pt x="1550" y="0"/>
                  </a:lnTo>
                  <a:close/>
                  <a:moveTo>
                    <a:pt x="1560" y="0"/>
                  </a:moveTo>
                  <a:lnTo>
                    <a:pt x="1565" y="0"/>
                  </a:lnTo>
                  <a:lnTo>
                    <a:pt x="1565" y="2"/>
                  </a:lnTo>
                  <a:lnTo>
                    <a:pt x="1560" y="2"/>
                  </a:lnTo>
                  <a:lnTo>
                    <a:pt x="1560" y="0"/>
                  </a:lnTo>
                  <a:close/>
                  <a:moveTo>
                    <a:pt x="1570" y="0"/>
                  </a:moveTo>
                  <a:lnTo>
                    <a:pt x="1575" y="0"/>
                  </a:lnTo>
                  <a:lnTo>
                    <a:pt x="1575" y="2"/>
                  </a:lnTo>
                  <a:lnTo>
                    <a:pt x="1570" y="2"/>
                  </a:lnTo>
                  <a:lnTo>
                    <a:pt x="1570" y="0"/>
                  </a:lnTo>
                  <a:close/>
                  <a:moveTo>
                    <a:pt x="1579" y="0"/>
                  </a:moveTo>
                  <a:lnTo>
                    <a:pt x="1585" y="0"/>
                  </a:lnTo>
                  <a:lnTo>
                    <a:pt x="1585" y="2"/>
                  </a:lnTo>
                  <a:lnTo>
                    <a:pt x="1579" y="2"/>
                  </a:lnTo>
                  <a:lnTo>
                    <a:pt x="1579" y="0"/>
                  </a:lnTo>
                  <a:close/>
                  <a:moveTo>
                    <a:pt x="1589" y="0"/>
                  </a:moveTo>
                  <a:lnTo>
                    <a:pt x="1595" y="0"/>
                  </a:lnTo>
                  <a:lnTo>
                    <a:pt x="1595" y="2"/>
                  </a:lnTo>
                  <a:lnTo>
                    <a:pt x="1589" y="2"/>
                  </a:lnTo>
                  <a:lnTo>
                    <a:pt x="1589" y="0"/>
                  </a:lnTo>
                  <a:close/>
                  <a:moveTo>
                    <a:pt x="1599" y="0"/>
                  </a:moveTo>
                  <a:lnTo>
                    <a:pt x="1604" y="0"/>
                  </a:lnTo>
                  <a:lnTo>
                    <a:pt x="1604" y="2"/>
                  </a:lnTo>
                  <a:lnTo>
                    <a:pt x="1599" y="2"/>
                  </a:lnTo>
                  <a:lnTo>
                    <a:pt x="1599" y="0"/>
                  </a:lnTo>
                  <a:close/>
                  <a:moveTo>
                    <a:pt x="1609" y="0"/>
                  </a:moveTo>
                  <a:lnTo>
                    <a:pt x="1614" y="0"/>
                  </a:lnTo>
                  <a:lnTo>
                    <a:pt x="1614" y="2"/>
                  </a:lnTo>
                  <a:lnTo>
                    <a:pt x="1609" y="2"/>
                  </a:lnTo>
                  <a:lnTo>
                    <a:pt x="1609" y="0"/>
                  </a:lnTo>
                  <a:close/>
                  <a:moveTo>
                    <a:pt x="1618" y="0"/>
                  </a:moveTo>
                  <a:lnTo>
                    <a:pt x="1624" y="0"/>
                  </a:lnTo>
                  <a:lnTo>
                    <a:pt x="1624" y="2"/>
                  </a:lnTo>
                  <a:lnTo>
                    <a:pt x="1618" y="2"/>
                  </a:lnTo>
                  <a:lnTo>
                    <a:pt x="1618" y="0"/>
                  </a:lnTo>
                  <a:close/>
                  <a:moveTo>
                    <a:pt x="1628" y="0"/>
                  </a:moveTo>
                  <a:lnTo>
                    <a:pt x="1634" y="0"/>
                  </a:lnTo>
                  <a:lnTo>
                    <a:pt x="1634" y="2"/>
                  </a:lnTo>
                  <a:lnTo>
                    <a:pt x="1628" y="2"/>
                  </a:lnTo>
                  <a:lnTo>
                    <a:pt x="1628" y="0"/>
                  </a:lnTo>
                  <a:close/>
                  <a:moveTo>
                    <a:pt x="1638" y="0"/>
                  </a:moveTo>
                  <a:lnTo>
                    <a:pt x="1643" y="0"/>
                  </a:lnTo>
                  <a:lnTo>
                    <a:pt x="1643" y="2"/>
                  </a:lnTo>
                  <a:lnTo>
                    <a:pt x="1638" y="2"/>
                  </a:lnTo>
                  <a:lnTo>
                    <a:pt x="1638" y="0"/>
                  </a:lnTo>
                  <a:close/>
                  <a:moveTo>
                    <a:pt x="1647" y="0"/>
                  </a:moveTo>
                  <a:lnTo>
                    <a:pt x="1653" y="0"/>
                  </a:lnTo>
                  <a:lnTo>
                    <a:pt x="1653" y="2"/>
                  </a:lnTo>
                  <a:lnTo>
                    <a:pt x="1647" y="2"/>
                  </a:lnTo>
                  <a:lnTo>
                    <a:pt x="1647" y="0"/>
                  </a:lnTo>
                  <a:close/>
                  <a:moveTo>
                    <a:pt x="1657" y="0"/>
                  </a:moveTo>
                  <a:lnTo>
                    <a:pt x="1663" y="0"/>
                  </a:lnTo>
                  <a:lnTo>
                    <a:pt x="1663" y="2"/>
                  </a:lnTo>
                  <a:lnTo>
                    <a:pt x="1657" y="2"/>
                  </a:lnTo>
                  <a:lnTo>
                    <a:pt x="1657" y="0"/>
                  </a:lnTo>
                  <a:close/>
                  <a:moveTo>
                    <a:pt x="1667" y="0"/>
                  </a:moveTo>
                  <a:lnTo>
                    <a:pt x="1673" y="0"/>
                  </a:lnTo>
                  <a:lnTo>
                    <a:pt x="1673" y="2"/>
                  </a:lnTo>
                  <a:lnTo>
                    <a:pt x="1667" y="2"/>
                  </a:lnTo>
                  <a:lnTo>
                    <a:pt x="1667" y="0"/>
                  </a:lnTo>
                  <a:close/>
                  <a:moveTo>
                    <a:pt x="1677" y="0"/>
                  </a:moveTo>
                  <a:lnTo>
                    <a:pt x="1682" y="0"/>
                  </a:lnTo>
                  <a:lnTo>
                    <a:pt x="1682" y="2"/>
                  </a:lnTo>
                  <a:lnTo>
                    <a:pt x="1677" y="2"/>
                  </a:lnTo>
                  <a:lnTo>
                    <a:pt x="1677" y="0"/>
                  </a:lnTo>
                  <a:close/>
                  <a:moveTo>
                    <a:pt x="1686" y="0"/>
                  </a:moveTo>
                  <a:lnTo>
                    <a:pt x="1692" y="0"/>
                  </a:lnTo>
                  <a:lnTo>
                    <a:pt x="1692" y="2"/>
                  </a:lnTo>
                  <a:lnTo>
                    <a:pt x="1686" y="2"/>
                  </a:lnTo>
                  <a:lnTo>
                    <a:pt x="1686" y="0"/>
                  </a:lnTo>
                  <a:close/>
                  <a:moveTo>
                    <a:pt x="1696" y="0"/>
                  </a:moveTo>
                  <a:lnTo>
                    <a:pt x="1702" y="0"/>
                  </a:lnTo>
                  <a:lnTo>
                    <a:pt x="1702" y="2"/>
                  </a:lnTo>
                  <a:lnTo>
                    <a:pt x="1696" y="2"/>
                  </a:lnTo>
                  <a:lnTo>
                    <a:pt x="1696" y="0"/>
                  </a:lnTo>
                  <a:close/>
                  <a:moveTo>
                    <a:pt x="1706" y="0"/>
                  </a:moveTo>
                  <a:lnTo>
                    <a:pt x="1712" y="0"/>
                  </a:lnTo>
                  <a:lnTo>
                    <a:pt x="1712" y="2"/>
                  </a:lnTo>
                  <a:lnTo>
                    <a:pt x="1706" y="2"/>
                  </a:lnTo>
                  <a:lnTo>
                    <a:pt x="1706" y="0"/>
                  </a:lnTo>
                  <a:close/>
                  <a:moveTo>
                    <a:pt x="1716" y="0"/>
                  </a:moveTo>
                  <a:lnTo>
                    <a:pt x="1721" y="0"/>
                  </a:lnTo>
                  <a:lnTo>
                    <a:pt x="1721" y="2"/>
                  </a:lnTo>
                  <a:lnTo>
                    <a:pt x="1716" y="2"/>
                  </a:lnTo>
                  <a:lnTo>
                    <a:pt x="1716" y="0"/>
                  </a:lnTo>
                  <a:close/>
                  <a:moveTo>
                    <a:pt x="1725" y="0"/>
                  </a:moveTo>
                  <a:lnTo>
                    <a:pt x="1731" y="0"/>
                  </a:lnTo>
                  <a:lnTo>
                    <a:pt x="1731" y="2"/>
                  </a:lnTo>
                  <a:lnTo>
                    <a:pt x="1725" y="2"/>
                  </a:lnTo>
                  <a:lnTo>
                    <a:pt x="1725" y="0"/>
                  </a:lnTo>
                  <a:close/>
                  <a:moveTo>
                    <a:pt x="1735" y="0"/>
                  </a:moveTo>
                  <a:lnTo>
                    <a:pt x="1741" y="0"/>
                  </a:lnTo>
                  <a:lnTo>
                    <a:pt x="1741" y="2"/>
                  </a:lnTo>
                  <a:lnTo>
                    <a:pt x="1735" y="2"/>
                  </a:lnTo>
                  <a:lnTo>
                    <a:pt x="1735" y="0"/>
                  </a:lnTo>
                  <a:close/>
                  <a:moveTo>
                    <a:pt x="1745" y="0"/>
                  </a:moveTo>
                  <a:lnTo>
                    <a:pt x="1751" y="0"/>
                  </a:lnTo>
                  <a:lnTo>
                    <a:pt x="1751" y="2"/>
                  </a:lnTo>
                  <a:lnTo>
                    <a:pt x="1745" y="2"/>
                  </a:lnTo>
                  <a:lnTo>
                    <a:pt x="1745" y="0"/>
                  </a:lnTo>
                  <a:close/>
                  <a:moveTo>
                    <a:pt x="1755" y="0"/>
                  </a:moveTo>
                  <a:lnTo>
                    <a:pt x="1760" y="0"/>
                  </a:lnTo>
                  <a:lnTo>
                    <a:pt x="1760" y="2"/>
                  </a:lnTo>
                  <a:lnTo>
                    <a:pt x="1755" y="2"/>
                  </a:lnTo>
                  <a:lnTo>
                    <a:pt x="1755" y="0"/>
                  </a:lnTo>
                  <a:close/>
                  <a:moveTo>
                    <a:pt x="1764" y="0"/>
                  </a:moveTo>
                  <a:lnTo>
                    <a:pt x="1770" y="0"/>
                  </a:lnTo>
                  <a:lnTo>
                    <a:pt x="1770" y="2"/>
                  </a:lnTo>
                  <a:lnTo>
                    <a:pt x="1764" y="2"/>
                  </a:lnTo>
                  <a:lnTo>
                    <a:pt x="1764" y="0"/>
                  </a:lnTo>
                  <a:close/>
                  <a:moveTo>
                    <a:pt x="1774" y="0"/>
                  </a:moveTo>
                  <a:lnTo>
                    <a:pt x="1780" y="0"/>
                  </a:lnTo>
                  <a:lnTo>
                    <a:pt x="1780" y="2"/>
                  </a:lnTo>
                  <a:lnTo>
                    <a:pt x="1774" y="2"/>
                  </a:lnTo>
                  <a:lnTo>
                    <a:pt x="1774" y="0"/>
                  </a:lnTo>
                  <a:close/>
                  <a:moveTo>
                    <a:pt x="1784" y="0"/>
                  </a:moveTo>
                  <a:lnTo>
                    <a:pt x="1790" y="0"/>
                  </a:lnTo>
                  <a:lnTo>
                    <a:pt x="1790" y="2"/>
                  </a:lnTo>
                  <a:lnTo>
                    <a:pt x="1784" y="2"/>
                  </a:lnTo>
                  <a:lnTo>
                    <a:pt x="1784" y="0"/>
                  </a:lnTo>
                  <a:close/>
                  <a:moveTo>
                    <a:pt x="1794" y="0"/>
                  </a:moveTo>
                  <a:lnTo>
                    <a:pt x="1799" y="0"/>
                  </a:lnTo>
                  <a:lnTo>
                    <a:pt x="1799" y="2"/>
                  </a:lnTo>
                  <a:lnTo>
                    <a:pt x="1794" y="2"/>
                  </a:lnTo>
                  <a:lnTo>
                    <a:pt x="1794" y="0"/>
                  </a:lnTo>
                  <a:close/>
                  <a:moveTo>
                    <a:pt x="1803" y="0"/>
                  </a:moveTo>
                  <a:lnTo>
                    <a:pt x="1809" y="0"/>
                  </a:lnTo>
                  <a:lnTo>
                    <a:pt x="1809" y="2"/>
                  </a:lnTo>
                  <a:lnTo>
                    <a:pt x="1803" y="2"/>
                  </a:lnTo>
                  <a:lnTo>
                    <a:pt x="1803" y="0"/>
                  </a:lnTo>
                  <a:close/>
                  <a:moveTo>
                    <a:pt x="1813" y="0"/>
                  </a:moveTo>
                  <a:lnTo>
                    <a:pt x="1819" y="0"/>
                  </a:lnTo>
                  <a:lnTo>
                    <a:pt x="1819" y="2"/>
                  </a:lnTo>
                  <a:lnTo>
                    <a:pt x="1813" y="2"/>
                  </a:lnTo>
                  <a:lnTo>
                    <a:pt x="1813" y="0"/>
                  </a:lnTo>
                  <a:close/>
                  <a:moveTo>
                    <a:pt x="1823" y="0"/>
                  </a:moveTo>
                  <a:lnTo>
                    <a:pt x="1829" y="0"/>
                  </a:lnTo>
                  <a:lnTo>
                    <a:pt x="1829" y="2"/>
                  </a:lnTo>
                  <a:lnTo>
                    <a:pt x="1823" y="2"/>
                  </a:lnTo>
                  <a:lnTo>
                    <a:pt x="1823" y="0"/>
                  </a:lnTo>
                  <a:close/>
                  <a:moveTo>
                    <a:pt x="1833" y="0"/>
                  </a:moveTo>
                  <a:lnTo>
                    <a:pt x="1838" y="0"/>
                  </a:lnTo>
                  <a:lnTo>
                    <a:pt x="1838" y="2"/>
                  </a:lnTo>
                  <a:lnTo>
                    <a:pt x="1833" y="2"/>
                  </a:lnTo>
                  <a:lnTo>
                    <a:pt x="1833" y="0"/>
                  </a:lnTo>
                  <a:close/>
                  <a:moveTo>
                    <a:pt x="1842" y="0"/>
                  </a:moveTo>
                  <a:lnTo>
                    <a:pt x="1848" y="0"/>
                  </a:lnTo>
                  <a:lnTo>
                    <a:pt x="1848" y="2"/>
                  </a:lnTo>
                  <a:lnTo>
                    <a:pt x="1842" y="2"/>
                  </a:lnTo>
                  <a:lnTo>
                    <a:pt x="1842" y="0"/>
                  </a:lnTo>
                  <a:close/>
                  <a:moveTo>
                    <a:pt x="1852" y="0"/>
                  </a:moveTo>
                  <a:lnTo>
                    <a:pt x="1858" y="0"/>
                  </a:lnTo>
                  <a:lnTo>
                    <a:pt x="1858" y="2"/>
                  </a:lnTo>
                  <a:lnTo>
                    <a:pt x="1852" y="2"/>
                  </a:lnTo>
                  <a:lnTo>
                    <a:pt x="1852" y="0"/>
                  </a:lnTo>
                  <a:close/>
                  <a:moveTo>
                    <a:pt x="1862" y="0"/>
                  </a:moveTo>
                  <a:lnTo>
                    <a:pt x="1868" y="0"/>
                  </a:lnTo>
                  <a:lnTo>
                    <a:pt x="1868" y="2"/>
                  </a:lnTo>
                  <a:lnTo>
                    <a:pt x="1862" y="2"/>
                  </a:lnTo>
                  <a:lnTo>
                    <a:pt x="1862" y="0"/>
                  </a:lnTo>
                  <a:close/>
                  <a:moveTo>
                    <a:pt x="1872" y="0"/>
                  </a:moveTo>
                  <a:lnTo>
                    <a:pt x="1877" y="0"/>
                  </a:lnTo>
                  <a:lnTo>
                    <a:pt x="1877" y="2"/>
                  </a:lnTo>
                  <a:lnTo>
                    <a:pt x="1872" y="2"/>
                  </a:lnTo>
                  <a:lnTo>
                    <a:pt x="1872" y="0"/>
                  </a:lnTo>
                  <a:close/>
                  <a:moveTo>
                    <a:pt x="1881" y="0"/>
                  </a:moveTo>
                  <a:lnTo>
                    <a:pt x="1887" y="0"/>
                  </a:lnTo>
                  <a:lnTo>
                    <a:pt x="1887" y="2"/>
                  </a:lnTo>
                  <a:lnTo>
                    <a:pt x="1881" y="2"/>
                  </a:lnTo>
                  <a:lnTo>
                    <a:pt x="1881" y="0"/>
                  </a:lnTo>
                  <a:close/>
                  <a:moveTo>
                    <a:pt x="1891" y="0"/>
                  </a:moveTo>
                  <a:lnTo>
                    <a:pt x="1897" y="0"/>
                  </a:lnTo>
                  <a:lnTo>
                    <a:pt x="1897" y="2"/>
                  </a:lnTo>
                  <a:lnTo>
                    <a:pt x="1891" y="2"/>
                  </a:lnTo>
                  <a:lnTo>
                    <a:pt x="1891" y="0"/>
                  </a:lnTo>
                  <a:close/>
                  <a:moveTo>
                    <a:pt x="1901" y="0"/>
                  </a:moveTo>
                  <a:lnTo>
                    <a:pt x="1906" y="0"/>
                  </a:lnTo>
                  <a:lnTo>
                    <a:pt x="1906" y="2"/>
                  </a:lnTo>
                  <a:lnTo>
                    <a:pt x="1901" y="2"/>
                  </a:lnTo>
                  <a:lnTo>
                    <a:pt x="1901" y="0"/>
                  </a:lnTo>
                  <a:close/>
                  <a:moveTo>
                    <a:pt x="1911" y="0"/>
                  </a:moveTo>
                  <a:lnTo>
                    <a:pt x="1916" y="0"/>
                  </a:lnTo>
                  <a:lnTo>
                    <a:pt x="1916" y="2"/>
                  </a:lnTo>
                  <a:lnTo>
                    <a:pt x="1911" y="2"/>
                  </a:lnTo>
                  <a:lnTo>
                    <a:pt x="1911" y="0"/>
                  </a:lnTo>
                  <a:close/>
                  <a:moveTo>
                    <a:pt x="1920" y="0"/>
                  </a:moveTo>
                  <a:lnTo>
                    <a:pt x="1926" y="0"/>
                  </a:lnTo>
                  <a:lnTo>
                    <a:pt x="1926" y="2"/>
                  </a:lnTo>
                  <a:lnTo>
                    <a:pt x="1920" y="2"/>
                  </a:lnTo>
                  <a:lnTo>
                    <a:pt x="1920" y="0"/>
                  </a:lnTo>
                  <a:close/>
                  <a:moveTo>
                    <a:pt x="1930" y="0"/>
                  </a:moveTo>
                  <a:lnTo>
                    <a:pt x="1936" y="0"/>
                  </a:lnTo>
                  <a:lnTo>
                    <a:pt x="1936" y="2"/>
                  </a:lnTo>
                  <a:lnTo>
                    <a:pt x="1930" y="2"/>
                  </a:lnTo>
                  <a:lnTo>
                    <a:pt x="1930" y="0"/>
                  </a:lnTo>
                  <a:close/>
                  <a:moveTo>
                    <a:pt x="1940" y="0"/>
                  </a:moveTo>
                  <a:lnTo>
                    <a:pt x="1945" y="0"/>
                  </a:lnTo>
                  <a:lnTo>
                    <a:pt x="1945" y="2"/>
                  </a:lnTo>
                  <a:lnTo>
                    <a:pt x="1940" y="2"/>
                  </a:lnTo>
                  <a:lnTo>
                    <a:pt x="1940" y="0"/>
                  </a:lnTo>
                  <a:close/>
                  <a:moveTo>
                    <a:pt x="1950" y="0"/>
                  </a:moveTo>
                  <a:lnTo>
                    <a:pt x="1955" y="0"/>
                  </a:lnTo>
                  <a:lnTo>
                    <a:pt x="1955" y="2"/>
                  </a:lnTo>
                  <a:lnTo>
                    <a:pt x="1950" y="2"/>
                  </a:lnTo>
                  <a:lnTo>
                    <a:pt x="1950" y="0"/>
                  </a:lnTo>
                  <a:close/>
                  <a:moveTo>
                    <a:pt x="1959" y="0"/>
                  </a:moveTo>
                  <a:lnTo>
                    <a:pt x="1965" y="0"/>
                  </a:lnTo>
                  <a:lnTo>
                    <a:pt x="1965" y="2"/>
                  </a:lnTo>
                  <a:lnTo>
                    <a:pt x="1959" y="2"/>
                  </a:lnTo>
                  <a:lnTo>
                    <a:pt x="1959" y="0"/>
                  </a:lnTo>
                  <a:close/>
                  <a:moveTo>
                    <a:pt x="1969" y="0"/>
                  </a:moveTo>
                  <a:lnTo>
                    <a:pt x="1975" y="0"/>
                  </a:lnTo>
                  <a:lnTo>
                    <a:pt x="1975" y="2"/>
                  </a:lnTo>
                  <a:lnTo>
                    <a:pt x="1969" y="2"/>
                  </a:lnTo>
                  <a:lnTo>
                    <a:pt x="1969" y="0"/>
                  </a:lnTo>
                  <a:close/>
                  <a:moveTo>
                    <a:pt x="1979" y="0"/>
                  </a:moveTo>
                  <a:lnTo>
                    <a:pt x="1984" y="0"/>
                  </a:lnTo>
                  <a:lnTo>
                    <a:pt x="1984" y="2"/>
                  </a:lnTo>
                  <a:lnTo>
                    <a:pt x="1979" y="2"/>
                  </a:lnTo>
                  <a:lnTo>
                    <a:pt x="1979" y="0"/>
                  </a:lnTo>
                  <a:close/>
                  <a:moveTo>
                    <a:pt x="1989" y="0"/>
                  </a:moveTo>
                  <a:lnTo>
                    <a:pt x="1994" y="0"/>
                  </a:lnTo>
                  <a:lnTo>
                    <a:pt x="1994" y="2"/>
                  </a:lnTo>
                  <a:lnTo>
                    <a:pt x="1989" y="2"/>
                  </a:lnTo>
                  <a:lnTo>
                    <a:pt x="1989" y="0"/>
                  </a:lnTo>
                  <a:close/>
                  <a:moveTo>
                    <a:pt x="1998" y="0"/>
                  </a:moveTo>
                  <a:lnTo>
                    <a:pt x="2004" y="0"/>
                  </a:lnTo>
                  <a:lnTo>
                    <a:pt x="2004" y="2"/>
                  </a:lnTo>
                  <a:lnTo>
                    <a:pt x="1998" y="2"/>
                  </a:lnTo>
                  <a:lnTo>
                    <a:pt x="1998" y="0"/>
                  </a:lnTo>
                  <a:close/>
                  <a:moveTo>
                    <a:pt x="2008" y="0"/>
                  </a:moveTo>
                  <a:lnTo>
                    <a:pt x="2014" y="0"/>
                  </a:lnTo>
                  <a:lnTo>
                    <a:pt x="2014" y="2"/>
                  </a:lnTo>
                  <a:lnTo>
                    <a:pt x="2008" y="2"/>
                  </a:lnTo>
                  <a:lnTo>
                    <a:pt x="2008" y="0"/>
                  </a:lnTo>
                  <a:close/>
                  <a:moveTo>
                    <a:pt x="2018" y="0"/>
                  </a:moveTo>
                  <a:lnTo>
                    <a:pt x="2023" y="0"/>
                  </a:lnTo>
                  <a:lnTo>
                    <a:pt x="2023" y="2"/>
                  </a:lnTo>
                  <a:lnTo>
                    <a:pt x="2018" y="2"/>
                  </a:lnTo>
                  <a:lnTo>
                    <a:pt x="2018" y="0"/>
                  </a:lnTo>
                  <a:close/>
                  <a:moveTo>
                    <a:pt x="2028" y="0"/>
                  </a:moveTo>
                  <a:lnTo>
                    <a:pt x="2033" y="0"/>
                  </a:lnTo>
                  <a:lnTo>
                    <a:pt x="2033" y="2"/>
                  </a:lnTo>
                  <a:lnTo>
                    <a:pt x="2028" y="2"/>
                  </a:lnTo>
                  <a:lnTo>
                    <a:pt x="2028" y="0"/>
                  </a:lnTo>
                  <a:close/>
                  <a:moveTo>
                    <a:pt x="2037" y="0"/>
                  </a:moveTo>
                  <a:lnTo>
                    <a:pt x="2043" y="0"/>
                  </a:lnTo>
                  <a:lnTo>
                    <a:pt x="2043" y="2"/>
                  </a:lnTo>
                  <a:lnTo>
                    <a:pt x="2037" y="2"/>
                  </a:lnTo>
                  <a:lnTo>
                    <a:pt x="2037" y="0"/>
                  </a:lnTo>
                  <a:close/>
                  <a:moveTo>
                    <a:pt x="2047" y="0"/>
                  </a:moveTo>
                  <a:lnTo>
                    <a:pt x="2053" y="0"/>
                  </a:lnTo>
                  <a:lnTo>
                    <a:pt x="2053" y="2"/>
                  </a:lnTo>
                  <a:lnTo>
                    <a:pt x="2047" y="2"/>
                  </a:lnTo>
                  <a:lnTo>
                    <a:pt x="2047" y="0"/>
                  </a:lnTo>
                  <a:close/>
                  <a:moveTo>
                    <a:pt x="2057" y="0"/>
                  </a:moveTo>
                  <a:lnTo>
                    <a:pt x="2062" y="0"/>
                  </a:lnTo>
                  <a:lnTo>
                    <a:pt x="2062" y="2"/>
                  </a:lnTo>
                  <a:lnTo>
                    <a:pt x="2057" y="2"/>
                  </a:lnTo>
                  <a:lnTo>
                    <a:pt x="2057" y="0"/>
                  </a:lnTo>
                  <a:close/>
                  <a:moveTo>
                    <a:pt x="2067" y="0"/>
                  </a:moveTo>
                  <a:lnTo>
                    <a:pt x="2072" y="0"/>
                  </a:lnTo>
                  <a:lnTo>
                    <a:pt x="2072" y="2"/>
                  </a:lnTo>
                  <a:lnTo>
                    <a:pt x="2067" y="2"/>
                  </a:lnTo>
                  <a:lnTo>
                    <a:pt x="2067" y="0"/>
                  </a:lnTo>
                  <a:close/>
                  <a:moveTo>
                    <a:pt x="2076" y="0"/>
                  </a:moveTo>
                  <a:lnTo>
                    <a:pt x="2082" y="0"/>
                  </a:lnTo>
                  <a:lnTo>
                    <a:pt x="2082" y="2"/>
                  </a:lnTo>
                  <a:lnTo>
                    <a:pt x="2076" y="2"/>
                  </a:lnTo>
                  <a:lnTo>
                    <a:pt x="2076" y="0"/>
                  </a:lnTo>
                  <a:close/>
                  <a:moveTo>
                    <a:pt x="2086" y="0"/>
                  </a:moveTo>
                  <a:lnTo>
                    <a:pt x="2092" y="0"/>
                  </a:lnTo>
                  <a:lnTo>
                    <a:pt x="2092" y="2"/>
                  </a:lnTo>
                  <a:lnTo>
                    <a:pt x="2086" y="2"/>
                  </a:lnTo>
                  <a:lnTo>
                    <a:pt x="2086" y="0"/>
                  </a:lnTo>
                  <a:close/>
                  <a:moveTo>
                    <a:pt x="2096" y="0"/>
                  </a:moveTo>
                  <a:lnTo>
                    <a:pt x="2101" y="0"/>
                  </a:lnTo>
                  <a:lnTo>
                    <a:pt x="2101" y="2"/>
                  </a:lnTo>
                  <a:lnTo>
                    <a:pt x="2096" y="2"/>
                  </a:lnTo>
                  <a:lnTo>
                    <a:pt x="2096" y="0"/>
                  </a:lnTo>
                  <a:close/>
                  <a:moveTo>
                    <a:pt x="2106" y="0"/>
                  </a:moveTo>
                  <a:lnTo>
                    <a:pt x="2111" y="0"/>
                  </a:lnTo>
                  <a:lnTo>
                    <a:pt x="2111" y="2"/>
                  </a:lnTo>
                  <a:lnTo>
                    <a:pt x="2106" y="2"/>
                  </a:lnTo>
                  <a:lnTo>
                    <a:pt x="2106" y="0"/>
                  </a:lnTo>
                  <a:close/>
                  <a:moveTo>
                    <a:pt x="2115" y="0"/>
                  </a:moveTo>
                  <a:lnTo>
                    <a:pt x="2121" y="0"/>
                  </a:lnTo>
                  <a:lnTo>
                    <a:pt x="2121" y="2"/>
                  </a:lnTo>
                  <a:lnTo>
                    <a:pt x="2115" y="2"/>
                  </a:lnTo>
                  <a:lnTo>
                    <a:pt x="2115" y="0"/>
                  </a:lnTo>
                  <a:close/>
                  <a:moveTo>
                    <a:pt x="2125" y="0"/>
                  </a:moveTo>
                  <a:lnTo>
                    <a:pt x="2131" y="0"/>
                  </a:lnTo>
                  <a:lnTo>
                    <a:pt x="2131" y="2"/>
                  </a:lnTo>
                  <a:lnTo>
                    <a:pt x="2125" y="2"/>
                  </a:lnTo>
                  <a:lnTo>
                    <a:pt x="2125" y="0"/>
                  </a:lnTo>
                  <a:close/>
                  <a:moveTo>
                    <a:pt x="2135" y="0"/>
                  </a:moveTo>
                  <a:lnTo>
                    <a:pt x="2140" y="0"/>
                  </a:lnTo>
                  <a:lnTo>
                    <a:pt x="2140" y="2"/>
                  </a:lnTo>
                  <a:lnTo>
                    <a:pt x="2135" y="2"/>
                  </a:lnTo>
                  <a:lnTo>
                    <a:pt x="2135" y="0"/>
                  </a:lnTo>
                  <a:close/>
                  <a:moveTo>
                    <a:pt x="2145" y="0"/>
                  </a:moveTo>
                  <a:lnTo>
                    <a:pt x="2150" y="0"/>
                  </a:lnTo>
                  <a:lnTo>
                    <a:pt x="2150" y="2"/>
                  </a:lnTo>
                  <a:lnTo>
                    <a:pt x="2145" y="2"/>
                  </a:lnTo>
                  <a:lnTo>
                    <a:pt x="2145" y="0"/>
                  </a:lnTo>
                  <a:close/>
                  <a:moveTo>
                    <a:pt x="2154" y="0"/>
                  </a:moveTo>
                  <a:lnTo>
                    <a:pt x="2160" y="0"/>
                  </a:lnTo>
                  <a:lnTo>
                    <a:pt x="2160" y="2"/>
                  </a:lnTo>
                  <a:lnTo>
                    <a:pt x="2154" y="2"/>
                  </a:lnTo>
                  <a:lnTo>
                    <a:pt x="2154" y="0"/>
                  </a:lnTo>
                  <a:close/>
                  <a:moveTo>
                    <a:pt x="2164" y="0"/>
                  </a:moveTo>
                  <a:lnTo>
                    <a:pt x="2170" y="0"/>
                  </a:lnTo>
                  <a:lnTo>
                    <a:pt x="2170" y="2"/>
                  </a:lnTo>
                  <a:lnTo>
                    <a:pt x="2164" y="2"/>
                  </a:lnTo>
                  <a:lnTo>
                    <a:pt x="2164" y="0"/>
                  </a:lnTo>
                  <a:close/>
                  <a:moveTo>
                    <a:pt x="2174" y="0"/>
                  </a:moveTo>
                  <a:lnTo>
                    <a:pt x="2179" y="0"/>
                  </a:lnTo>
                  <a:lnTo>
                    <a:pt x="2179" y="2"/>
                  </a:lnTo>
                  <a:lnTo>
                    <a:pt x="2174" y="2"/>
                  </a:lnTo>
                  <a:lnTo>
                    <a:pt x="2174" y="0"/>
                  </a:lnTo>
                  <a:close/>
                  <a:moveTo>
                    <a:pt x="2184" y="0"/>
                  </a:moveTo>
                  <a:lnTo>
                    <a:pt x="2189" y="0"/>
                  </a:lnTo>
                  <a:lnTo>
                    <a:pt x="2189" y="2"/>
                  </a:lnTo>
                  <a:lnTo>
                    <a:pt x="2184" y="2"/>
                  </a:lnTo>
                  <a:lnTo>
                    <a:pt x="2184" y="0"/>
                  </a:lnTo>
                  <a:close/>
                  <a:moveTo>
                    <a:pt x="2193" y="0"/>
                  </a:moveTo>
                  <a:lnTo>
                    <a:pt x="2199" y="0"/>
                  </a:lnTo>
                  <a:lnTo>
                    <a:pt x="2199" y="2"/>
                  </a:lnTo>
                  <a:lnTo>
                    <a:pt x="2193" y="2"/>
                  </a:lnTo>
                  <a:lnTo>
                    <a:pt x="2193" y="0"/>
                  </a:lnTo>
                  <a:close/>
                  <a:moveTo>
                    <a:pt x="2203" y="0"/>
                  </a:moveTo>
                  <a:lnTo>
                    <a:pt x="2209" y="0"/>
                  </a:lnTo>
                  <a:lnTo>
                    <a:pt x="2209" y="2"/>
                  </a:lnTo>
                  <a:lnTo>
                    <a:pt x="2203" y="2"/>
                  </a:lnTo>
                  <a:lnTo>
                    <a:pt x="2203" y="0"/>
                  </a:lnTo>
                  <a:close/>
                  <a:moveTo>
                    <a:pt x="2213" y="0"/>
                  </a:moveTo>
                  <a:lnTo>
                    <a:pt x="2218" y="0"/>
                  </a:lnTo>
                  <a:lnTo>
                    <a:pt x="2218" y="2"/>
                  </a:lnTo>
                  <a:lnTo>
                    <a:pt x="2213" y="2"/>
                  </a:lnTo>
                  <a:lnTo>
                    <a:pt x="2213" y="0"/>
                  </a:lnTo>
                  <a:close/>
                  <a:moveTo>
                    <a:pt x="2223" y="0"/>
                  </a:moveTo>
                  <a:lnTo>
                    <a:pt x="2228" y="0"/>
                  </a:lnTo>
                  <a:lnTo>
                    <a:pt x="2228" y="2"/>
                  </a:lnTo>
                  <a:lnTo>
                    <a:pt x="2223" y="2"/>
                  </a:lnTo>
                  <a:lnTo>
                    <a:pt x="2223" y="0"/>
                  </a:lnTo>
                  <a:close/>
                  <a:moveTo>
                    <a:pt x="2232" y="0"/>
                  </a:moveTo>
                  <a:lnTo>
                    <a:pt x="2238" y="0"/>
                  </a:lnTo>
                  <a:lnTo>
                    <a:pt x="2238" y="2"/>
                  </a:lnTo>
                  <a:lnTo>
                    <a:pt x="2232" y="2"/>
                  </a:lnTo>
                  <a:lnTo>
                    <a:pt x="2232" y="0"/>
                  </a:lnTo>
                  <a:close/>
                  <a:moveTo>
                    <a:pt x="2242" y="0"/>
                  </a:moveTo>
                  <a:lnTo>
                    <a:pt x="2248" y="0"/>
                  </a:lnTo>
                  <a:lnTo>
                    <a:pt x="2248" y="2"/>
                  </a:lnTo>
                  <a:lnTo>
                    <a:pt x="2242" y="2"/>
                  </a:lnTo>
                  <a:lnTo>
                    <a:pt x="2242" y="0"/>
                  </a:lnTo>
                  <a:close/>
                  <a:moveTo>
                    <a:pt x="2252" y="0"/>
                  </a:moveTo>
                  <a:lnTo>
                    <a:pt x="2257" y="0"/>
                  </a:lnTo>
                  <a:lnTo>
                    <a:pt x="2257" y="2"/>
                  </a:lnTo>
                  <a:lnTo>
                    <a:pt x="2252" y="2"/>
                  </a:lnTo>
                  <a:lnTo>
                    <a:pt x="2252" y="0"/>
                  </a:lnTo>
                  <a:close/>
                  <a:moveTo>
                    <a:pt x="2262" y="0"/>
                  </a:moveTo>
                  <a:lnTo>
                    <a:pt x="2267" y="0"/>
                  </a:lnTo>
                  <a:lnTo>
                    <a:pt x="2267" y="2"/>
                  </a:lnTo>
                  <a:lnTo>
                    <a:pt x="2262" y="2"/>
                  </a:lnTo>
                  <a:lnTo>
                    <a:pt x="2262" y="0"/>
                  </a:lnTo>
                  <a:close/>
                  <a:moveTo>
                    <a:pt x="2271" y="0"/>
                  </a:moveTo>
                  <a:lnTo>
                    <a:pt x="2277" y="0"/>
                  </a:lnTo>
                  <a:lnTo>
                    <a:pt x="2277" y="2"/>
                  </a:lnTo>
                  <a:lnTo>
                    <a:pt x="2271" y="2"/>
                  </a:lnTo>
                  <a:lnTo>
                    <a:pt x="2271" y="0"/>
                  </a:lnTo>
                  <a:close/>
                  <a:moveTo>
                    <a:pt x="2281" y="0"/>
                  </a:moveTo>
                  <a:lnTo>
                    <a:pt x="2287" y="0"/>
                  </a:lnTo>
                  <a:lnTo>
                    <a:pt x="2287" y="2"/>
                  </a:lnTo>
                  <a:lnTo>
                    <a:pt x="2281" y="2"/>
                  </a:lnTo>
                  <a:lnTo>
                    <a:pt x="2281" y="0"/>
                  </a:lnTo>
                  <a:close/>
                  <a:moveTo>
                    <a:pt x="2291" y="0"/>
                  </a:moveTo>
                  <a:lnTo>
                    <a:pt x="2296" y="0"/>
                  </a:lnTo>
                  <a:lnTo>
                    <a:pt x="2296" y="2"/>
                  </a:lnTo>
                  <a:lnTo>
                    <a:pt x="2291" y="2"/>
                  </a:lnTo>
                  <a:lnTo>
                    <a:pt x="2291" y="0"/>
                  </a:lnTo>
                  <a:close/>
                  <a:moveTo>
                    <a:pt x="2301" y="0"/>
                  </a:moveTo>
                  <a:lnTo>
                    <a:pt x="2306" y="0"/>
                  </a:lnTo>
                  <a:lnTo>
                    <a:pt x="2306" y="2"/>
                  </a:lnTo>
                  <a:lnTo>
                    <a:pt x="2301" y="2"/>
                  </a:lnTo>
                  <a:lnTo>
                    <a:pt x="2301" y="0"/>
                  </a:lnTo>
                  <a:close/>
                  <a:moveTo>
                    <a:pt x="2310" y="0"/>
                  </a:moveTo>
                  <a:lnTo>
                    <a:pt x="2316" y="0"/>
                  </a:lnTo>
                  <a:lnTo>
                    <a:pt x="2316" y="2"/>
                  </a:lnTo>
                  <a:lnTo>
                    <a:pt x="2310" y="2"/>
                  </a:lnTo>
                  <a:lnTo>
                    <a:pt x="2310" y="0"/>
                  </a:lnTo>
                  <a:close/>
                  <a:moveTo>
                    <a:pt x="2320" y="0"/>
                  </a:moveTo>
                  <a:lnTo>
                    <a:pt x="2326" y="0"/>
                  </a:lnTo>
                  <a:lnTo>
                    <a:pt x="2326" y="2"/>
                  </a:lnTo>
                  <a:lnTo>
                    <a:pt x="2320" y="2"/>
                  </a:lnTo>
                  <a:lnTo>
                    <a:pt x="2320" y="0"/>
                  </a:lnTo>
                  <a:close/>
                  <a:moveTo>
                    <a:pt x="2330" y="0"/>
                  </a:moveTo>
                  <a:lnTo>
                    <a:pt x="2335" y="0"/>
                  </a:lnTo>
                  <a:lnTo>
                    <a:pt x="2335" y="2"/>
                  </a:lnTo>
                  <a:lnTo>
                    <a:pt x="2330" y="2"/>
                  </a:lnTo>
                  <a:lnTo>
                    <a:pt x="2330" y="0"/>
                  </a:lnTo>
                  <a:close/>
                  <a:moveTo>
                    <a:pt x="2340" y="0"/>
                  </a:moveTo>
                  <a:lnTo>
                    <a:pt x="2345" y="0"/>
                  </a:lnTo>
                  <a:lnTo>
                    <a:pt x="2345" y="2"/>
                  </a:lnTo>
                  <a:lnTo>
                    <a:pt x="2340" y="2"/>
                  </a:lnTo>
                  <a:lnTo>
                    <a:pt x="2340" y="0"/>
                  </a:lnTo>
                  <a:close/>
                  <a:moveTo>
                    <a:pt x="2349" y="0"/>
                  </a:moveTo>
                  <a:lnTo>
                    <a:pt x="2355" y="0"/>
                  </a:lnTo>
                  <a:lnTo>
                    <a:pt x="2355" y="2"/>
                  </a:lnTo>
                  <a:lnTo>
                    <a:pt x="2349" y="2"/>
                  </a:lnTo>
                  <a:lnTo>
                    <a:pt x="2349" y="0"/>
                  </a:lnTo>
                  <a:close/>
                  <a:moveTo>
                    <a:pt x="2359" y="0"/>
                  </a:moveTo>
                  <a:lnTo>
                    <a:pt x="2365" y="0"/>
                  </a:lnTo>
                  <a:lnTo>
                    <a:pt x="2365" y="2"/>
                  </a:lnTo>
                  <a:lnTo>
                    <a:pt x="2359" y="2"/>
                  </a:lnTo>
                  <a:lnTo>
                    <a:pt x="2359" y="0"/>
                  </a:lnTo>
                  <a:close/>
                  <a:moveTo>
                    <a:pt x="2369" y="0"/>
                  </a:moveTo>
                  <a:lnTo>
                    <a:pt x="2374" y="0"/>
                  </a:lnTo>
                  <a:lnTo>
                    <a:pt x="2374" y="2"/>
                  </a:lnTo>
                  <a:lnTo>
                    <a:pt x="2369" y="2"/>
                  </a:lnTo>
                  <a:lnTo>
                    <a:pt x="2369" y="0"/>
                  </a:lnTo>
                  <a:close/>
                  <a:moveTo>
                    <a:pt x="2379" y="0"/>
                  </a:moveTo>
                  <a:lnTo>
                    <a:pt x="2384" y="0"/>
                  </a:lnTo>
                  <a:lnTo>
                    <a:pt x="2384" y="2"/>
                  </a:lnTo>
                  <a:lnTo>
                    <a:pt x="2379" y="2"/>
                  </a:lnTo>
                  <a:lnTo>
                    <a:pt x="2379" y="0"/>
                  </a:lnTo>
                  <a:close/>
                  <a:moveTo>
                    <a:pt x="2388" y="0"/>
                  </a:moveTo>
                  <a:lnTo>
                    <a:pt x="2394" y="0"/>
                  </a:lnTo>
                  <a:lnTo>
                    <a:pt x="2394" y="2"/>
                  </a:lnTo>
                  <a:lnTo>
                    <a:pt x="2388" y="2"/>
                  </a:lnTo>
                  <a:lnTo>
                    <a:pt x="2388" y="0"/>
                  </a:lnTo>
                  <a:close/>
                  <a:moveTo>
                    <a:pt x="2398" y="0"/>
                  </a:moveTo>
                  <a:lnTo>
                    <a:pt x="2404" y="0"/>
                  </a:lnTo>
                  <a:lnTo>
                    <a:pt x="2404" y="2"/>
                  </a:lnTo>
                  <a:lnTo>
                    <a:pt x="2398" y="2"/>
                  </a:lnTo>
                  <a:lnTo>
                    <a:pt x="2398" y="0"/>
                  </a:lnTo>
                  <a:close/>
                  <a:moveTo>
                    <a:pt x="2408" y="0"/>
                  </a:moveTo>
                  <a:lnTo>
                    <a:pt x="2413" y="0"/>
                  </a:lnTo>
                  <a:lnTo>
                    <a:pt x="2413" y="2"/>
                  </a:lnTo>
                  <a:lnTo>
                    <a:pt x="2408" y="2"/>
                  </a:lnTo>
                  <a:lnTo>
                    <a:pt x="2408" y="0"/>
                  </a:lnTo>
                  <a:close/>
                  <a:moveTo>
                    <a:pt x="2418" y="0"/>
                  </a:moveTo>
                  <a:lnTo>
                    <a:pt x="2423" y="0"/>
                  </a:lnTo>
                  <a:lnTo>
                    <a:pt x="2423" y="2"/>
                  </a:lnTo>
                  <a:lnTo>
                    <a:pt x="2418" y="2"/>
                  </a:lnTo>
                  <a:lnTo>
                    <a:pt x="2418" y="0"/>
                  </a:lnTo>
                  <a:close/>
                  <a:moveTo>
                    <a:pt x="2427" y="0"/>
                  </a:moveTo>
                  <a:lnTo>
                    <a:pt x="2433" y="0"/>
                  </a:lnTo>
                  <a:lnTo>
                    <a:pt x="2433" y="2"/>
                  </a:lnTo>
                  <a:lnTo>
                    <a:pt x="2427" y="2"/>
                  </a:lnTo>
                  <a:lnTo>
                    <a:pt x="2427" y="0"/>
                  </a:lnTo>
                  <a:close/>
                  <a:moveTo>
                    <a:pt x="2437" y="0"/>
                  </a:moveTo>
                  <a:lnTo>
                    <a:pt x="2443" y="0"/>
                  </a:lnTo>
                  <a:lnTo>
                    <a:pt x="2443" y="2"/>
                  </a:lnTo>
                  <a:lnTo>
                    <a:pt x="2437" y="2"/>
                  </a:lnTo>
                  <a:lnTo>
                    <a:pt x="2437" y="0"/>
                  </a:lnTo>
                  <a:close/>
                  <a:moveTo>
                    <a:pt x="2447" y="0"/>
                  </a:moveTo>
                  <a:lnTo>
                    <a:pt x="2452" y="0"/>
                  </a:lnTo>
                  <a:lnTo>
                    <a:pt x="2452" y="2"/>
                  </a:lnTo>
                  <a:lnTo>
                    <a:pt x="2447" y="2"/>
                  </a:lnTo>
                  <a:lnTo>
                    <a:pt x="2447" y="0"/>
                  </a:lnTo>
                  <a:close/>
                  <a:moveTo>
                    <a:pt x="2457" y="0"/>
                  </a:moveTo>
                  <a:lnTo>
                    <a:pt x="2462" y="0"/>
                  </a:lnTo>
                  <a:lnTo>
                    <a:pt x="2462" y="2"/>
                  </a:lnTo>
                  <a:lnTo>
                    <a:pt x="2457" y="2"/>
                  </a:lnTo>
                  <a:lnTo>
                    <a:pt x="2457" y="0"/>
                  </a:lnTo>
                  <a:close/>
                  <a:moveTo>
                    <a:pt x="2466" y="0"/>
                  </a:moveTo>
                  <a:lnTo>
                    <a:pt x="2472" y="0"/>
                  </a:lnTo>
                  <a:lnTo>
                    <a:pt x="2472" y="2"/>
                  </a:lnTo>
                  <a:lnTo>
                    <a:pt x="2466" y="2"/>
                  </a:lnTo>
                  <a:lnTo>
                    <a:pt x="2466" y="0"/>
                  </a:lnTo>
                  <a:close/>
                  <a:moveTo>
                    <a:pt x="2476" y="0"/>
                  </a:moveTo>
                  <a:lnTo>
                    <a:pt x="2482" y="0"/>
                  </a:lnTo>
                  <a:lnTo>
                    <a:pt x="2482" y="2"/>
                  </a:lnTo>
                  <a:lnTo>
                    <a:pt x="2476" y="2"/>
                  </a:lnTo>
                  <a:lnTo>
                    <a:pt x="2476" y="0"/>
                  </a:lnTo>
                  <a:close/>
                  <a:moveTo>
                    <a:pt x="2486" y="0"/>
                  </a:moveTo>
                  <a:lnTo>
                    <a:pt x="2491" y="0"/>
                  </a:lnTo>
                  <a:lnTo>
                    <a:pt x="2491" y="2"/>
                  </a:lnTo>
                  <a:lnTo>
                    <a:pt x="2486" y="2"/>
                  </a:lnTo>
                  <a:lnTo>
                    <a:pt x="2486" y="0"/>
                  </a:lnTo>
                  <a:close/>
                  <a:moveTo>
                    <a:pt x="2495" y="0"/>
                  </a:moveTo>
                  <a:lnTo>
                    <a:pt x="2501" y="0"/>
                  </a:lnTo>
                  <a:lnTo>
                    <a:pt x="2501" y="2"/>
                  </a:lnTo>
                  <a:lnTo>
                    <a:pt x="2495" y="2"/>
                  </a:lnTo>
                  <a:lnTo>
                    <a:pt x="2495" y="0"/>
                  </a:lnTo>
                  <a:close/>
                </a:path>
              </a:pathLst>
            </a:custGeom>
            <a:solidFill>
              <a:srgbClr val="868686"/>
            </a:solidFill>
            <a:ln w="1588" cap="flat">
              <a:solidFill>
                <a:srgbClr val="868686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382" y="89"/>
              <a:ext cx="4" cy="1261"/>
            </a:xfrm>
            <a:prstGeom prst="rect">
              <a:avLst/>
            </a:prstGeom>
            <a:solidFill>
              <a:srgbClr val="868686"/>
            </a:solidFill>
            <a:ln w="1588" cap="flat">
              <a:solidFill>
                <a:srgbClr val="868686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2362" y="87"/>
              <a:ext cx="22" cy="1265"/>
            </a:xfrm>
            <a:custGeom>
              <a:avLst/>
              <a:gdLst>
                <a:gd name="T0" fmla="*/ 0 w 22"/>
                <a:gd name="T1" fmla="*/ 1261 h 1265"/>
                <a:gd name="T2" fmla="*/ 22 w 22"/>
                <a:gd name="T3" fmla="*/ 1261 h 1265"/>
                <a:gd name="T4" fmla="*/ 22 w 22"/>
                <a:gd name="T5" fmla="*/ 1265 h 1265"/>
                <a:gd name="T6" fmla="*/ 0 w 22"/>
                <a:gd name="T7" fmla="*/ 1265 h 1265"/>
                <a:gd name="T8" fmla="*/ 0 w 22"/>
                <a:gd name="T9" fmla="*/ 1261 h 1265"/>
                <a:gd name="T10" fmla="*/ 0 w 22"/>
                <a:gd name="T11" fmla="*/ 1135 h 1265"/>
                <a:gd name="T12" fmla="*/ 22 w 22"/>
                <a:gd name="T13" fmla="*/ 1135 h 1265"/>
                <a:gd name="T14" fmla="*/ 22 w 22"/>
                <a:gd name="T15" fmla="*/ 1139 h 1265"/>
                <a:gd name="T16" fmla="*/ 0 w 22"/>
                <a:gd name="T17" fmla="*/ 1139 h 1265"/>
                <a:gd name="T18" fmla="*/ 0 w 22"/>
                <a:gd name="T19" fmla="*/ 1135 h 1265"/>
                <a:gd name="T20" fmla="*/ 0 w 22"/>
                <a:gd name="T21" fmla="*/ 1009 h 1265"/>
                <a:gd name="T22" fmla="*/ 22 w 22"/>
                <a:gd name="T23" fmla="*/ 1009 h 1265"/>
                <a:gd name="T24" fmla="*/ 22 w 22"/>
                <a:gd name="T25" fmla="*/ 1013 h 1265"/>
                <a:gd name="T26" fmla="*/ 0 w 22"/>
                <a:gd name="T27" fmla="*/ 1013 h 1265"/>
                <a:gd name="T28" fmla="*/ 0 w 22"/>
                <a:gd name="T29" fmla="*/ 1009 h 1265"/>
                <a:gd name="T30" fmla="*/ 0 w 22"/>
                <a:gd name="T31" fmla="*/ 882 h 1265"/>
                <a:gd name="T32" fmla="*/ 22 w 22"/>
                <a:gd name="T33" fmla="*/ 882 h 1265"/>
                <a:gd name="T34" fmla="*/ 22 w 22"/>
                <a:gd name="T35" fmla="*/ 887 h 1265"/>
                <a:gd name="T36" fmla="*/ 0 w 22"/>
                <a:gd name="T37" fmla="*/ 887 h 1265"/>
                <a:gd name="T38" fmla="*/ 0 w 22"/>
                <a:gd name="T39" fmla="*/ 882 h 1265"/>
                <a:gd name="T40" fmla="*/ 0 w 22"/>
                <a:gd name="T41" fmla="*/ 757 h 1265"/>
                <a:gd name="T42" fmla="*/ 22 w 22"/>
                <a:gd name="T43" fmla="*/ 757 h 1265"/>
                <a:gd name="T44" fmla="*/ 22 w 22"/>
                <a:gd name="T45" fmla="*/ 761 h 1265"/>
                <a:gd name="T46" fmla="*/ 0 w 22"/>
                <a:gd name="T47" fmla="*/ 761 h 1265"/>
                <a:gd name="T48" fmla="*/ 0 w 22"/>
                <a:gd name="T49" fmla="*/ 757 h 1265"/>
                <a:gd name="T50" fmla="*/ 0 w 22"/>
                <a:gd name="T51" fmla="*/ 630 h 1265"/>
                <a:gd name="T52" fmla="*/ 22 w 22"/>
                <a:gd name="T53" fmla="*/ 630 h 1265"/>
                <a:gd name="T54" fmla="*/ 22 w 22"/>
                <a:gd name="T55" fmla="*/ 634 h 1265"/>
                <a:gd name="T56" fmla="*/ 0 w 22"/>
                <a:gd name="T57" fmla="*/ 634 h 1265"/>
                <a:gd name="T58" fmla="*/ 0 w 22"/>
                <a:gd name="T59" fmla="*/ 630 h 1265"/>
                <a:gd name="T60" fmla="*/ 0 w 22"/>
                <a:gd name="T61" fmla="*/ 504 h 1265"/>
                <a:gd name="T62" fmla="*/ 22 w 22"/>
                <a:gd name="T63" fmla="*/ 504 h 1265"/>
                <a:gd name="T64" fmla="*/ 22 w 22"/>
                <a:gd name="T65" fmla="*/ 509 h 1265"/>
                <a:gd name="T66" fmla="*/ 0 w 22"/>
                <a:gd name="T67" fmla="*/ 509 h 1265"/>
                <a:gd name="T68" fmla="*/ 0 w 22"/>
                <a:gd name="T69" fmla="*/ 504 h 1265"/>
                <a:gd name="T70" fmla="*/ 0 w 22"/>
                <a:gd name="T71" fmla="*/ 378 h 1265"/>
                <a:gd name="T72" fmla="*/ 22 w 22"/>
                <a:gd name="T73" fmla="*/ 378 h 1265"/>
                <a:gd name="T74" fmla="*/ 22 w 22"/>
                <a:gd name="T75" fmla="*/ 382 h 1265"/>
                <a:gd name="T76" fmla="*/ 0 w 22"/>
                <a:gd name="T77" fmla="*/ 382 h 1265"/>
                <a:gd name="T78" fmla="*/ 0 w 22"/>
                <a:gd name="T79" fmla="*/ 378 h 1265"/>
                <a:gd name="T80" fmla="*/ 0 w 22"/>
                <a:gd name="T81" fmla="*/ 252 h 1265"/>
                <a:gd name="T82" fmla="*/ 22 w 22"/>
                <a:gd name="T83" fmla="*/ 252 h 1265"/>
                <a:gd name="T84" fmla="*/ 22 w 22"/>
                <a:gd name="T85" fmla="*/ 256 h 1265"/>
                <a:gd name="T86" fmla="*/ 0 w 22"/>
                <a:gd name="T87" fmla="*/ 256 h 1265"/>
                <a:gd name="T88" fmla="*/ 0 w 22"/>
                <a:gd name="T89" fmla="*/ 252 h 1265"/>
                <a:gd name="T90" fmla="*/ 0 w 22"/>
                <a:gd name="T91" fmla="*/ 126 h 1265"/>
                <a:gd name="T92" fmla="*/ 22 w 22"/>
                <a:gd name="T93" fmla="*/ 126 h 1265"/>
                <a:gd name="T94" fmla="*/ 22 w 22"/>
                <a:gd name="T95" fmla="*/ 130 h 1265"/>
                <a:gd name="T96" fmla="*/ 0 w 22"/>
                <a:gd name="T97" fmla="*/ 130 h 1265"/>
                <a:gd name="T98" fmla="*/ 0 w 22"/>
                <a:gd name="T99" fmla="*/ 126 h 1265"/>
                <a:gd name="T100" fmla="*/ 0 w 22"/>
                <a:gd name="T101" fmla="*/ 0 h 1265"/>
                <a:gd name="T102" fmla="*/ 22 w 22"/>
                <a:gd name="T103" fmla="*/ 0 h 1265"/>
                <a:gd name="T104" fmla="*/ 22 w 22"/>
                <a:gd name="T105" fmla="*/ 4 h 1265"/>
                <a:gd name="T106" fmla="*/ 0 w 22"/>
                <a:gd name="T107" fmla="*/ 4 h 1265"/>
                <a:gd name="T108" fmla="*/ 0 w 22"/>
                <a:gd name="T109" fmla="*/ 0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1265">
                  <a:moveTo>
                    <a:pt x="0" y="1261"/>
                  </a:moveTo>
                  <a:lnTo>
                    <a:pt x="22" y="1261"/>
                  </a:lnTo>
                  <a:lnTo>
                    <a:pt x="22" y="1265"/>
                  </a:lnTo>
                  <a:lnTo>
                    <a:pt x="0" y="1265"/>
                  </a:lnTo>
                  <a:lnTo>
                    <a:pt x="0" y="1261"/>
                  </a:lnTo>
                  <a:close/>
                  <a:moveTo>
                    <a:pt x="0" y="1135"/>
                  </a:moveTo>
                  <a:lnTo>
                    <a:pt x="22" y="1135"/>
                  </a:lnTo>
                  <a:lnTo>
                    <a:pt x="22" y="1139"/>
                  </a:lnTo>
                  <a:lnTo>
                    <a:pt x="0" y="1139"/>
                  </a:lnTo>
                  <a:lnTo>
                    <a:pt x="0" y="1135"/>
                  </a:lnTo>
                  <a:close/>
                  <a:moveTo>
                    <a:pt x="0" y="1009"/>
                  </a:moveTo>
                  <a:lnTo>
                    <a:pt x="22" y="1009"/>
                  </a:lnTo>
                  <a:lnTo>
                    <a:pt x="22" y="1013"/>
                  </a:lnTo>
                  <a:lnTo>
                    <a:pt x="0" y="1013"/>
                  </a:lnTo>
                  <a:lnTo>
                    <a:pt x="0" y="1009"/>
                  </a:lnTo>
                  <a:close/>
                  <a:moveTo>
                    <a:pt x="0" y="882"/>
                  </a:moveTo>
                  <a:lnTo>
                    <a:pt x="22" y="882"/>
                  </a:lnTo>
                  <a:lnTo>
                    <a:pt x="22" y="887"/>
                  </a:lnTo>
                  <a:lnTo>
                    <a:pt x="0" y="887"/>
                  </a:lnTo>
                  <a:lnTo>
                    <a:pt x="0" y="882"/>
                  </a:lnTo>
                  <a:close/>
                  <a:moveTo>
                    <a:pt x="0" y="757"/>
                  </a:moveTo>
                  <a:lnTo>
                    <a:pt x="22" y="757"/>
                  </a:lnTo>
                  <a:lnTo>
                    <a:pt x="22" y="761"/>
                  </a:lnTo>
                  <a:lnTo>
                    <a:pt x="0" y="761"/>
                  </a:lnTo>
                  <a:lnTo>
                    <a:pt x="0" y="757"/>
                  </a:lnTo>
                  <a:close/>
                  <a:moveTo>
                    <a:pt x="0" y="630"/>
                  </a:moveTo>
                  <a:lnTo>
                    <a:pt x="22" y="630"/>
                  </a:lnTo>
                  <a:lnTo>
                    <a:pt x="22" y="634"/>
                  </a:lnTo>
                  <a:lnTo>
                    <a:pt x="0" y="634"/>
                  </a:lnTo>
                  <a:lnTo>
                    <a:pt x="0" y="630"/>
                  </a:lnTo>
                  <a:close/>
                  <a:moveTo>
                    <a:pt x="0" y="504"/>
                  </a:moveTo>
                  <a:lnTo>
                    <a:pt x="22" y="504"/>
                  </a:lnTo>
                  <a:lnTo>
                    <a:pt x="22" y="509"/>
                  </a:lnTo>
                  <a:lnTo>
                    <a:pt x="0" y="509"/>
                  </a:lnTo>
                  <a:lnTo>
                    <a:pt x="0" y="504"/>
                  </a:lnTo>
                  <a:close/>
                  <a:moveTo>
                    <a:pt x="0" y="378"/>
                  </a:moveTo>
                  <a:lnTo>
                    <a:pt x="22" y="378"/>
                  </a:lnTo>
                  <a:lnTo>
                    <a:pt x="22" y="382"/>
                  </a:lnTo>
                  <a:lnTo>
                    <a:pt x="0" y="382"/>
                  </a:lnTo>
                  <a:lnTo>
                    <a:pt x="0" y="378"/>
                  </a:lnTo>
                  <a:close/>
                  <a:moveTo>
                    <a:pt x="0" y="252"/>
                  </a:moveTo>
                  <a:lnTo>
                    <a:pt x="22" y="252"/>
                  </a:lnTo>
                  <a:lnTo>
                    <a:pt x="22" y="256"/>
                  </a:lnTo>
                  <a:lnTo>
                    <a:pt x="0" y="256"/>
                  </a:lnTo>
                  <a:lnTo>
                    <a:pt x="0" y="252"/>
                  </a:lnTo>
                  <a:close/>
                  <a:moveTo>
                    <a:pt x="0" y="126"/>
                  </a:moveTo>
                  <a:lnTo>
                    <a:pt x="22" y="126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26"/>
                  </a:lnTo>
                  <a:close/>
                  <a:moveTo>
                    <a:pt x="0" y="0"/>
                  </a:moveTo>
                  <a:lnTo>
                    <a:pt x="22" y="0"/>
                  </a:lnTo>
                  <a:lnTo>
                    <a:pt x="2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/>
            </a:solidFill>
            <a:ln w="1588" cap="flat">
              <a:solidFill>
                <a:srgbClr val="868686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384" y="1348"/>
              <a:ext cx="2505" cy="4"/>
            </a:xfrm>
            <a:prstGeom prst="rect">
              <a:avLst/>
            </a:prstGeom>
            <a:solidFill>
              <a:srgbClr val="868686"/>
            </a:solidFill>
            <a:ln w="1588" cap="flat">
              <a:solidFill>
                <a:srgbClr val="868686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2382" y="1350"/>
              <a:ext cx="2509" cy="22"/>
            </a:xfrm>
            <a:custGeom>
              <a:avLst/>
              <a:gdLst>
                <a:gd name="T0" fmla="*/ 4 w 2509"/>
                <a:gd name="T1" fmla="*/ 0 h 22"/>
                <a:gd name="T2" fmla="*/ 4 w 2509"/>
                <a:gd name="T3" fmla="*/ 22 h 22"/>
                <a:gd name="T4" fmla="*/ 0 w 2509"/>
                <a:gd name="T5" fmla="*/ 22 h 22"/>
                <a:gd name="T6" fmla="*/ 0 w 2509"/>
                <a:gd name="T7" fmla="*/ 0 h 22"/>
                <a:gd name="T8" fmla="*/ 4 w 2509"/>
                <a:gd name="T9" fmla="*/ 0 h 22"/>
                <a:gd name="T10" fmla="*/ 317 w 2509"/>
                <a:gd name="T11" fmla="*/ 0 h 22"/>
                <a:gd name="T12" fmla="*/ 317 w 2509"/>
                <a:gd name="T13" fmla="*/ 22 h 22"/>
                <a:gd name="T14" fmla="*/ 313 w 2509"/>
                <a:gd name="T15" fmla="*/ 22 h 22"/>
                <a:gd name="T16" fmla="*/ 313 w 2509"/>
                <a:gd name="T17" fmla="*/ 0 h 22"/>
                <a:gd name="T18" fmla="*/ 317 w 2509"/>
                <a:gd name="T19" fmla="*/ 0 h 22"/>
                <a:gd name="T20" fmla="*/ 630 w 2509"/>
                <a:gd name="T21" fmla="*/ 0 h 22"/>
                <a:gd name="T22" fmla="*/ 630 w 2509"/>
                <a:gd name="T23" fmla="*/ 22 h 22"/>
                <a:gd name="T24" fmla="*/ 626 w 2509"/>
                <a:gd name="T25" fmla="*/ 22 h 22"/>
                <a:gd name="T26" fmla="*/ 626 w 2509"/>
                <a:gd name="T27" fmla="*/ 0 h 22"/>
                <a:gd name="T28" fmla="*/ 630 w 2509"/>
                <a:gd name="T29" fmla="*/ 0 h 22"/>
                <a:gd name="T30" fmla="*/ 943 w 2509"/>
                <a:gd name="T31" fmla="*/ 0 h 22"/>
                <a:gd name="T32" fmla="*/ 943 w 2509"/>
                <a:gd name="T33" fmla="*/ 22 h 22"/>
                <a:gd name="T34" fmla="*/ 939 w 2509"/>
                <a:gd name="T35" fmla="*/ 22 h 22"/>
                <a:gd name="T36" fmla="*/ 939 w 2509"/>
                <a:gd name="T37" fmla="*/ 0 h 22"/>
                <a:gd name="T38" fmla="*/ 943 w 2509"/>
                <a:gd name="T39" fmla="*/ 0 h 22"/>
                <a:gd name="T40" fmla="*/ 1256 w 2509"/>
                <a:gd name="T41" fmla="*/ 0 h 22"/>
                <a:gd name="T42" fmla="*/ 1256 w 2509"/>
                <a:gd name="T43" fmla="*/ 22 h 22"/>
                <a:gd name="T44" fmla="*/ 1252 w 2509"/>
                <a:gd name="T45" fmla="*/ 22 h 22"/>
                <a:gd name="T46" fmla="*/ 1252 w 2509"/>
                <a:gd name="T47" fmla="*/ 0 h 22"/>
                <a:gd name="T48" fmla="*/ 1256 w 2509"/>
                <a:gd name="T49" fmla="*/ 0 h 22"/>
                <a:gd name="T50" fmla="*/ 1569 w 2509"/>
                <a:gd name="T51" fmla="*/ 0 h 22"/>
                <a:gd name="T52" fmla="*/ 1569 w 2509"/>
                <a:gd name="T53" fmla="*/ 22 h 22"/>
                <a:gd name="T54" fmla="*/ 1565 w 2509"/>
                <a:gd name="T55" fmla="*/ 22 h 22"/>
                <a:gd name="T56" fmla="*/ 1565 w 2509"/>
                <a:gd name="T57" fmla="*/ 0 h 22"/>
                <a:gd name="T58" fmla="*/ 1569 w 2509"/>
                <a:gd name="T59" fmla="*/ 0 h 22"/>
                <a:gd name="T60" fmla="*/ 1882 w 2509"/>
                <a:gd name="T61" fmla="*/ 0 h 22"/>
                <a:gd name="T62" fmla="*/ 1882 w 2509"/>
                <a:gd name="T63" fmla="*/ 22 h 22"/>
                <a:gd name="T64" fmla="*/ 1878 w 2509"/>
                <a:gd name="T65" fmla="*/ 22 h 22"/>
                <a:gd name="T66" fmla="*/ 1878 w 2509"/>
                <a:gd name="T67" fmla="*/ 0 h 22"/>
                <a:gd name="T68" fmla="*/ 1882 w 2509"/>
                <a:gd name="T69" fmla="*/ 0 h 22"/>
                <a:gd name="T70" fmla="*/ 2195 w 2509"/>
                <a:gd name="T71" fmla="*/ 0 h 22"/>
                <a:gd name="T72" fmla="*/ 2195 w 2509"/>
                <a:gd name="T73" fmla="*/ 22 h 22"/>
                <a:gd name="T74" fmla="*/ 2191 w 2509"/>
                <a:gd name="T75" fmla="*/ 22 h 22"/>
                <a:gd name="T76" fmla="*/ 2191 w 2509"/>
                <a:gd name="T77" fmla="*/ 0 h 22"/>
                <a:gd name="T78" fmla="*/ 2195 w 2509"/>
                <a:gd name="T79" fmla="*/ 0 h 22"/>
                <a:gd name="T80" fmla="*/ 2509 w 2509"/>
                <a:gd name="T81" fmla="*/ 0 h 22"/>
                <a:gd name="T82" fmla="*/ 2509 w 2509"/>
                <a:gd name="T83" fmla="*/ 22 h 22"/>
                <a:gd name="T84" fmla="*/ 2504 w 2509"/>
                <a:gd name="T85" fmla="*/ 22 h 22"/>
                <a:gd name="T86" fmla="*/ 2504 w 2509"/>
                <a:gd name="T87" fmla="*/ 0 h 22"/>
                <a:gd name="T88" fmla="*/ 2509 w 2509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09" h="22">
                  <a:moveTo>
                    <a:pt x="4" y="0"/>
                  </a:moveTo>
                  <a:lnTo>
                    <a:pt x="4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4" y="0"/>
                  </a:lnTo>
                  <a:close/>
                  <a:moveTo>
                    <a:pt x="317" y="0"/>
                  </a:moveTo>
                  <a:lnTo>
                    <a:pt x="317" y="22"/>
                  </a:lnTo>
                  <a:lnTo>
                    <a:pt x="313" y="22"/>
                  </a:lnTo>
                  <a:lnTo>
                    <a:pt x="313" y="0"/>
                  </a:lnTo>
                  <a:lnTo>
                    <a:pt x="317" y="0"/>
                  </a:lnTo>
                  <a:close/>
                  <a:moveTo>
                    <a:pt x="630" y="0"/>
                  </a:moveTo>
                  <a:lnTo>
                    <a:pt x="630" y="22"/>
                  </a:lnTo>
                  <a:lnTo>
                    <a:pt x="626" y="22"/>
                  </a:lnTo>
                  <a:lnTo>
                    <a:pt x="626" y="0"/>
                  </a:lnTo>
                  <a:lnTo>
                    <a:pt x="630" y="0"/>
                  </a:lnTo>
                  <a:close/>
                  <a:moveTo>
                    <a:pt x="943" y="0"/>
                  </a:moveTo>
                  <a:lnTo>
                    <a:pt x="943" y="22"/>
                  </a:lnTo>
                  <a:lnTo>
                    <a:pt x="939" y="22"/>
                  </a:lnTo>
                  <a:lnTo>
                    <a:pt x="939" y="0"/>
                  </a:lnTo>
                  <a:lnTo>
                    <a:pt x="943" y="0"/>
                  </a:lnTo>
                  <a:close/>
                  <a:moveTo>
                    <a:pt x="1256" y="0"/>
                  </a:moveTo>
                  <a:lnTo>
                    <a:pt x="1256" y="22"/>
                  </a:lnTo>
                  <a:lnTo>
                    <a:pt x="1252" y="22"/>
                  </a:lnTo>
                  <a:lnTo>
                    <a:pt x="1252" y="0"/>
                  </a:lnTo>
                  <a:lnTo>
                    <a:pt x="1256" y="0"/>
                  </a:lnTo>
                  <a:close/>
                  <a:moveTo>
                    <a:pt x="1569" y="0"/>
                  </a:moveTo>
                  <a:lnTo>
                    <a:pt x="1569" y="22"/>
                  </a:lnTo>
                  <a:lnTo>
                    <a:pt x="1565" y="22"/>
                  </a:lnTo>
                  <a:lnTo>
                    <a:pt x="1565" y="0"/>
                  </a:lnTo>
                  <a:lnTo>
                    <a:pt x="1569" y="0"/>
                  </a:lnTo>
                  <a:close/>
                  <a:moveTo>
                    <a:pt x="1882" y="0"/>
                  </a:moveTo>
                  <a:lnTo>
                    <a:pt x="1882" y="22"/>
                  </a:lnTo>
                  <a:lnTo>
                    <a:pt x="1878" y="22"/>
                  </a:lnTo>
                  <a:lnTo>
                    <a:pt x="1878" y="0"/>
                  </a:lnTo>
                  <a:lnTo>
                    <a:pt x="1882" y="0"/>
                  </a:lnTo>
                  <a:close/>
                  <a:moveTo>
                    <a:pt x="2195" y="0"/>
                  </a:moveTo>
                  <a:lnTo>
                    <a:pt x="2195" y="22"/>
                  </a:lnTo>
                  <a:lnTo>
                    <a:pt x="2191" y="22"/>
                  </a:lnTo>
                  <a:lnTo>
                    <a:pt x="2191" y="0"/>
                  </a:lnTo>
                  <a:lnTo>
                    <a:pt x="2195" y="0"/>
                  </a:lnTo>
                  <a:close/>
                  <a:moveTo>
                    <a:pt x="2509" y="0"/>
                  </a:moveTo>
                  <a:lnTo>
                    <a:pt x="2509" y="22"/>
                  </a:lnTo>
                  <a:lnTo>
                    <a:pt x="2504" y="22"/>
                  </a:lnTo>
                  <a:lnTo>
                    <a:pt x="2504" y="0"/>
                  </a:lnTo>
                  <a:lnTo>
                    <a:pt x="2509" y="0"/>
                  </a:lnTo>
                  <a:close/>
                </a:path>
              </a:pathLst>
            </a:custGeom>
            <a:solidFill>
              <a:srgbClr val="868686"/>
            </a:solidFill>
            <a:ln w="1588" cap="flat">
              <a:solidFill>
                <a:srgbClr val="868686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374" y="535"/>
              <a:ext cx="2483" cy="824"/>
            </a:xfrm>
            <a:custGeom>
              <a:avLst/>
              <a:gdLst>
                <a:gd name="T0" fmla="*/ 398 w 14265"/>
                <a:gd name="T1" fmla="*/ 4623 h 4747"/>
                <a:gd name="T2" fmla="*/ 5 w 14265"/>
                <a:gd name="T3" fmla="*/ 4702 h 4747"/>
                <a:gd name="T4" fmla="*/ 1025 w 14265"/>
                <a:gd name="T5" fmla="*/ 4446 h 4747"/>
                <a:gd name="T6" fmla="*/ 751 w 14265"/>
                <a:gd name="T7" fmla="*/ 4603 h 4747"/>
                <a:gd name="T8" fmla="*/ 1417 w 14265"/>
                <a:gd name="T9" fmla="*/ 4367 h 4747"/>
                <a:gd name="T10" fmla="*/ 1731 w 14265"/>
                <a:gd name="T11" fmla="*/ 4406 h 4747"/>
                <a:gd name="T12" fmla="*/ 1417 w 14265"/>
                <a:gd name="T13" fmla="*/ 4367 h 4747"/>
                <a:gd name="T14" fmla="*/ 2456 w 14265"/>
                <a:gd name="T15" fmla="*/ 4209 h 4747"/>
                <a:gd name="T16" fmla="*/ 2064 w 14265"/>
                <a:gd name="T17" fmla="*/ 4288 h 4747"/>
                <a:gd name="T18" fmla="*/ 3084 w 14265"/>
                <a:gd name="T19" fmla="*/ 4032 h 4747"/>
                <a:gd name="T20" fmla="*/ 2809 w 14265"/>
                <a:gd name="T21" fmla="*/ 4189 h 4747"/>
                <a:gd name="T22" fmla="*/ 3476 w 14265"/>
                <a:gd name="T23" fmla="*/ 3953 h 4747"/>
                <a:gd name="T24" fmla="*/ 3829 w 14265"/>
                <a:gd name="T25" fmla="*/ 3932 h 4747"/>
                <a:gd name="T26" fmla="*/ 3495 w 14265"/>
                <a:gd name="T27" fmla="*/ 4051 h 4747"/>
                <a:gd name="T28" fmla="*/ 4162 w 14265"/>
                <a:gd name="T29" fmla="*/ 3814 h 4747"/>
                <a:gd name="T30" fmla="*/ 4476 w 14265"/>
                <a:gd name="T31" fmla="*/ 3853 h 4747"/>
                <a:gd name="T32" fmla="*/ 4162 w 14265"/>
                <a:gd name="T33" fmla="*/ 3814 h 4747"/>
                <a:gd name="T34" fmla="*/ 5201 w 14265"/>
                <a:gd name="T35" fmla="*/ 3655 h 4747"/>
                <a:gd name="T36" fmla="*/ 4809 w 14265"/>
                <a:gd name="T37" fmla="*/ 3734 h 4747"/>
                <a:gd name="T38" fmla="*/ 5828 w 14265"/>
                <a:gd name="T39" fmla="*/ 3477 h 4747"/>
                <a:gd name="T40" fmla="*/ 5554 w 14265"/>
                <a:gd name="T41" fmla="*/ 3635 h 4747"/>
                <a:gd name="T42" fmla="*/ 6220 w 14265"/>
                <a:gd name="T43" fmla="*/ 3398 h 4747"/>
                <a:gd name="T44" fmla="*/ 6534 w 14265"/>
                <a:gd name="T45" fmla="*/ 3436 h 4747"/>
                <a:gd name="T46" fmla="*/ 6220 w 14265"/>
                <a:gd name="T47" fmla="*/ 3398 h 4747"/>
                <a:gd name="T48" fmla="*/ 7259 w 14265"/>
                <a:gd name="T49" fmla="*/ 3239 h 4747"/>
                <a:gd name="T50" fmla="*/ 6867 w 14265"/>
                <a:gd name="T51" fmla="*/ 3318 h 4747"/>
                <a:gd name="T52" fmla="*/ 7843 w 14265"/>
                <a:gd name="T53" fmla="*/ 2947 h 4747"/>
                <a:gd name="T54" fmla="*/ 7602 w 14265"/>
                <a:gd name="T55" fmla="*/ 3152 h 4747"/>
                <a:gd name="T56" fmla="*/ 8214 w 14265"/>
                <a:gd name="T57" fmla="*/ 2798 h 4747"/>
                <a:gd name="T58" fmla="*/ 8529 w 14265"/>
                <a:gd name="T59" fmla="*/ 2778 h 4747"/>
                <a:gd name="T60" fmla="*/ 8214 w 14265"/>
                <a:gd name="T61" fmla="*/ 2798 h 4747"/>
                <a:gd name="T62" fmla="*/ 9206 w 14265"/>
                <a:gd name="T63" fmla="*/ 2451 h 4747"/>
                <a:gd name="T64" fmla="*/ 8835 w 14265"/>
                <a:gd name="T65" fmla="*/ 2601 h 4747"/>
                <a:gd name="T66" fmla="*/ 9790 w 14265"/>
                <a:gd name="T67" fmla="*/ 2161 h 4747"/>
                <a:gd name="T68" fmla="*/ 9549 w 14265"/>
                <a:gd name="T69" fmla="*/ 2366 h 4747"/>
                <a:gd name="T70" fmla="*/ 10161 w 14265"/>
                <a:gd name="T71" fmla="*/ 2011 h 4747"/>
                <a:gd name="T72" fmla="*/ 10477 w 14265"/>
                <a:gd name="T73" fmla="*/ 1992 h 4747"/>
                <a:gd name="T74" fmla="*/ 10161 w 14265"/>
                <a:gd name="T75" fmla="*/ 2011 h 4747"/>
                <a:gd name="T76" fmla="*/ 11073 w 14265"/>
                <a:gd name="T77" fmla="*/ 1615 h 4747"/>
                <a:gd name="T78" fmla="*/ 10865 w 14265"/>
                <a:gd name="T79" fmla="*/ 1835 h 4747"/>
                <a:gd name="T80" fmla="*/ 10810 w 14265"/>
                <a:gd name="T81" fmla="*/ 1749 h 4747"/>
                <a:gd name="T82" fmla="*/ 11763 w 14265"/>
                <a:gd name="T83" fmla="*/ 1316 h 4747"/>
                <a:gd name="T84" fmla="*/ 11407 w 14265"/>
                <a:gd name="T85" fmla="*/ 1500 h 4747"/>
                <a:gd name="T86" fmla="*/ 12318 w 14265"/>
                <a:gd name="T87" fmla="*/ 974 h 4747"/>
                <a:gd name="T88" fmla="*/ 12097 w 14265"/>
                <a:gd name="T89" fmla="*/ 1201 h 4747"/>
                <a:gd name="T90" fmla="*/ 12674 w 14265"/>
                <a:gd name="T91" fmla="*/ 791 h 4747"/>
                <a:gd name="T92" fmla="*/ 12986 w 14265"/>
                <a:gd name="T93" fmla="*/ 743 h 4747"/>
                <a:gd name="T94" fmla="*/ 12674 w 14265"/>
                <a:gd name="T95" fmla="*/ 791 h 4747"/>
                <a:gd name="T96" fmla="*/ 13630 w 14265"/>
                <a:gd name="T97" fmla="*/ 355 h 4747"/>
                <a:gd name="T98" fmla="*/ 13274 w 14265"/>
                <a:gd name="T99" fmla="*/ 538 h 4747"/>
                <a:gd name="T100" fmla="*/ 14185 w 14265"/>
                <a:gd name="T101" fmla="*/ 13 h 4747"/>
                <a:gd name="T102" fmla="*/ 13964 w 14265"/>
                <a:gd name="T103" fmla="*/ 239 h 4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265" h="4747">
                  <a:moveTo>
                    <a:pt x="45" y="4643"/>
                  </a:moveTo>
                  <a:lnTo>
                    <a:pt x="339" y="4584"/>
                  </a:lnTo>
                  <a:cubicBezTo>
                    <a:pt x="366" y="4579"/>
                    <a:pt x="392" y="4596"/>
                    <a:pt x="398" y="4623"/>
                  </a:cubicBezTo>
                  <a:cubicBezTo>
                    <a:pt x="403" y="4650"/>
                    <a:pt x="386" y="4677"/>
                    <a:pt x="358" y="4682"/>
                  </a:cubicBezTo>
                  <a:lnTo>
                    <a:pt x="64" y="4741"/>
                  </a:lnTo>
                  <a:cubicBezTo>
                    <a:pt x="37" y="4747"/>
                    <a:pt x="11" y="4729"/>
                    <a:pt x="5" y="4702"/>
                  </a:cubicBezTo>
                  <a:cubicBezTo>
                    <a:pt x="0" y="4675"/>
                    <a:pt x="18" y="4649"/>
                    <a:pt x="45" y="4643"/>
                  </a:cubicBezTo>
                  <a:close/>
                  <a:moveTo>
                    <a:pt x="731" y="4505"/>
                  </a:moveTo>
                  <a:lnTo>
                    <a:pt x="1025" y="4446"/>
                  </a:lnTo>
                  <a:cubicBezTo>
                    <a:pt x="1052" y="4441"/>
                    <a:pt x="1078" y="4458"/>
                    <a:pt x="1084" y="4485"/>
                  </a:cubicBezTo>
                  <a:cubicBezTo>
                    <a:pt x="1089" y="4512"/>
                    <a:pt x="1072" y="4539"/>
                    <a:pt x="1045" y="4544"/>
                  </a:cubicBezTo>
                  <a:lnTo>
                    <a:pt x="751" y="4603"/>
                  </a:lnTo>
                  <a:cubicBezTo>
                    <a:pt x="723" y="4609"/>
                    <a:pt x="697" y="4591"/>
                    <a:pt x="692" y="4564"/>
                  </a:cubicBezTo>
                  <a:cubicBezTo>
                    <a:pt x="686" y="4537"/>
                    <a:pt x="704" y="4511"/>
                    <a:pt x="731" y="4505"/>
                  </a:cubicBezTo>
                  <a:close/>
                  <a:moveTo>
                    <a:pt x="1417" y="4367"/>
                  </a:moveTo>
                  <a:lnTo>
                    <a:pt x="1711" y="4308"/>
                  </a:lnTo>
                  <a:cubicBezTo>
                    <a:pt x="1738" y="4302"/>
                    <a:pt x="1765" y="4320"/>
                    <a:pt x="1770" y="4347"/>
                  </a:cubicBezTo>
                  <a:cubicBezTo>
                    <a:pt x="1775" y="4374"/>
                    <a:pt x="1758" y="4400"/>
                    <a:pt x="1731" y="4406"/>
                  </a:cubicBezTo>
                  <a:lnTo>
                    <a:pt x="1437" y="4465"/>
                  </a:lnTo>
                  <a:cubicBezTo>
                    <a:pt x="1410" y="4471"/>
                    <a:pt x="1383" y="4453"/>
                    <a:pt x="1378" y="4426"/>
                  </a:cubicBezTo>
                  <a:cubicBezTo>
                    <a:pt x="1372" y="4399"/>
                    <a:pt x="1390" y="4373"/>
                    <a:pt x="1417" y="4367"/>
                  </a:cubicBezTo>
                  <a:close/>
                  <a:moveTo>
                    <a:pt x="2103" y="4229"/>
                  </a:moveTo>
                  <a:lnTo>
                    <a:pt x="2397" y="4170"/>
                  </a:lnTo>
                  <a:cubicBezTo>
                    <a:pt x="2424" y="4164"/>
                    <a:pt x="2451" y="4182"/>
                    <a:pt x="2456" y="4209"/>
                  </a:cubicBezTo>
                  <a:cubicBezTo>
                    <a:pt x="2462" y="4236"/>
                    <a:pt x="2444" y="4262"/>
                    <a:pt x="2417" y="4268"/>
                  </a:cubicBezTo>
                  <a:lnTo>
                    <a:pt x="2123" y="4327"/>
                  </a:lnTo>
                  <a:cubicBezTo>
                    <a:pt x="2096" y="4332"/>
                    <a:pt x="2070" y="4315"/>
                    <a:pt x="2064" y="4288"/>
                  </a:cubicBezTo>
                  <a:cubicBezTo>
                    <a:pt x="2059" y="4261"/>
                    <a:pt x="2076" y="4234"/>
                    <a:pt x="2103" y="4229"/>
                  </a:cubicBezTo>
                  <a:close/>
                  <a:moveTo>
                    <a:pt x="2790" y="4091"/>
                  </a:moveTo>
                  <a:lnTo>
                    <a:pt x="3084" y="4032"/>
                  </a:lnTo>
                  <a:cubicBezTo>
                    <a:pt x="3111" y="4026"/>
                    <a:pt x="3137" y="4044"/>
                    <a:pt x="3143" y="4071"/>
                  </a:cubicBezTo>
                  <a:cubicBezTo>
                    <a:pt x="3148" y="4098"/>
                    <a:pt x="3130" y="4124"/>
                    <a:pt x="3103" y="4130"/>
                  </a:cubicBezTo>
                  <a:lnTo>
                    <a:pt x="2809" y="4189"/>
                  </a:lnTo>
                  <a:cubicBezTo>
                    <a:pt x="2782" y="4194"/>
                    <a:pt x="2756" y="4177"/>
                    <a:pt x="2750" y="4150"/>
                  </a:cubicBezTo>
                  <a:cubicBezTo>
                    <a:pt x="2745" y="4123"/>
                    <a:pt x="2762" y="4096"/>
                    <a:pt x="2790" y="4091"/>
                  </a:cubicBezTo>
                  <a:close/>
                  <a:moveTo>
                    <a:pt x="3476" y="3953"/>
                  </a:moveTo>
                  <a:lnTo>
                    <a:pt x="3641" y="3919"/>
                  </a:lnTo>
                  <a:lnTo>
                    <a:pt x="3770" y="3893"/>
                  </a:lnTo>
                  <a:cubicBezTo>
                    <a:pt x="3797" y="3888"/>
                    <a:pt x="3823" y="3905"/>
                    <a:pt x="3829" y="3932"/>
                  </a:cubicBezTo>
                  <a:cubicBezTo>
                    <a:pt x="3834" y="3959"/>
                    <a:pt x="3817" y="3986"/>
                    <a:pt x="3790" y="3991"/>
                  </a:cubicBezTo>
                  <a:lnTo>
                    <a:pt x="3660" y="4017"/>
                  </a:lnTo>
                  <a:lnTo>
                    <a:pt x="3495" y="4051"/>
                  </a:lnTo>
                  <a:cubicBezTo>
                    <a:pt x="3468" y="4056"/>
                    <a:pt x="3442" y="4039"/>
                    <a:pt x="3437" y="4012"/>
                  </a:cubicBezTo>
                  <a:cubicBezTo>
                    <a:pt x="3431" y="3984"/>
                    <a:pt x="3449" y="3958"/>
                    <a:pt x="3476" y="3953"/>
                  </a:cubicBezTo>
                  <a:close/>
                  <a:moveTo>
                    <a:pt x="4162" y="3814"/>
                  </a:moveTo>
                  <a:lnTo>
                    <a:pt x="4456" y="3755"/>
                  </a:lnTo>
                  <a:cubicBezTo>
                    <a:pt x="4483" y="3749"/>
                    <a:pt x="4509" y="3767"/>
                    <a:pt x="4515" y="3794"/>
                  </a:cubicBezTo>
                  <a:cubicBezTo>
                    <a:pt x="4520" y="3821"/>
                    <a:pt x="4503" y="3847"/>
                    <a:pt x="4476" y="3853"/>
                  </a:cubicBezTo>
                  <a:lnTo>
                    <a:pt x="4182" y="3912"/>
                  </a:lnTo>
                  <a:cubicBezTo>
                    <a:pt x="4155" y="3918"/>
                    <a:pt x="4128" y="3900"/>
                    <a:pt x="4123" y="3873"/>
                  </a:cubicBezTo>
                  <a:cubicBezTo>
                    <a:pt x="4117" y="3846"/>
                    <a:pt x="4135" y="3820"/>
                    <a:pt x="4162" y="3814"/>
                  </a:cubicBezTo>
                  <a:close/>
                  <a:moveTo>
                    <a:pt x="4848" y="3675"/>
                  </a:moveTo>
                  <a:lnTo>
                    <a:pt x="5142" y="3616"/>
                  </a:lnTo>
                  <a:cubicBezTo>
                    <a:pt x="5169" y="3610"/>
                    <a:pt x="5195" y="3628"/>
                    <a:pt x="5201" y="3655"/>
                  </a:cubicBezTo>
                  <a:cubicBezTo>
                    <a:pt x="5206" y="3682"/>
                    <a:pt x="5189" y="3708"/>
                    <a:pt x="5162" y="3714"/>
                  </a:cubicBezTo>
                  <a:lnTo>
                    <a:pt x="4868" y="3773"/>
                  </a:lnTo>
                  <a:cubicBezTo>
                    <a:pt x="4841" y="3779"/>
                    <a:pt x="4814" y="3761"/>
                    <a:pt x="4809" y="3734"/>
                  </a:cubicBezTo>
                  <a:cubicBezTo>
                    <a:pt x="4803" y="3707"/>
                    <a:pt x="4821" y="3681"/>
                    <a:pt x="4848" y="3675"/>
                  </a:cubicBezTo>
                  <a:close/>
                  <a:moveTo>
                    <a:pt x="5534" y="3537"/>
                  </a:moveTo>
                  <a:lnTo>
                    <a:pt x="5828" y="3477"/>
                  </a:lnTo>
                  <a:cubicBezTo>
                    <a:pt x="5855" y="3472"/>
                    <a:pt x="5882" y="3489"/>
                    <a:pt x="5887" y="3516"/>
                  </a:cubicBezTo>
                  <a:cubicBezTo>
                    <a:pt x="5893" y="3543"/>
                    <a:pt x="5875" y="3570"/>
                    <a:pt x="5848" y="3575"/>
                  </a:cubicBezTo>
                  <a:lnTo>
                    <a:pt x="5554" y="3635"/>
                  </a:lnTo>
                  <a:cubicBezTo>
                    <a:pt x="5527" y="3640"/>
                    <a:pt x="5500" y="3623"/>
                    <a:pt x="5495" y="3595"/>
                  </a:cubicBezTo>
                  <a:cubicBezTo>
                    <a:pt x="5489" y="3568"/>
                    <a:pt x="5507" y="3542"/>
                    <a:pt x="5534" y="3537"/>
                  </a:cubicBezTo>
                  <a:close/>
                  <a:moveTo>
                    <a:pt x="6220" y="3398"/>
                  </a:moveTo>
                  <a:lnTo>
                    <a:pt x="6514" y="3338"/>
                  </a:lnTo>
                  <a:cubicBezTo>
                    <a:pt x="6541" y="3333"/>
                    <a:pt x="6568" y="3350"/>
                    <a:pt x="6573" y="3377"/>
                  </a:cubicBezTo>
                  <a:cubicBezTo>
                    <a:pt x="6579" y="3405"/>
                    <a:pt x="6561" y="3431"/>
                    <a:pt x="6534" y="3436"/>
                  </a:cubicBezTo>
                  <a:lnTo>
                    <a:pt x="6240" y="3496"/>
                  </a:lnTo>
                  <a:cubicBezTo>
                    <a:pt x="6213" y="3501"/>
                    <a:pt x="6187" y="3484"/>
                    <a:pt x="6181" y="3457"/>
                  </a:cubicBezTo>
                  <a:cubicBezTo>
                    <a:pt x="6176" y="3430"/>
                    <a:pt x="6193" y="3403"/>
                    <a:pt x="6220" y="3398"/>
                  </a:cubicBezTo>
                  <a:close/>
                  <a:moveTo>
                    <a:pt x="6906" y="3259"/>
                  </a:moveTo>
                  <a:lnTo>
                    <a:pt x="7200" y="3200"/>
                  </a:lnTo>
                  <a:cubicBezTo>
                    <a:pt x="7227" y="3194"/>
                    <a:pt x="7254" y="3212"/>
                    <a:pt x="7259" y="3239"/>
                  </a:cubicBezTo>
                  <a:cubicBezTo>
                    <a:pt x="7265" y="3266"/>
                    <a:pt x="7247" y="3292"/>
                    <a:pt x="7220" y="3298"/>
                  </a:cubicBezTo>
                  <a:lnTo>
                    <a:pt x="6926" y="3357"/>
                  </a:lnTo>
                  <a:cubicBezTo>
                    <a:pt x="6899" y="3363"/>
                    <a:pt x="6873" y="3345"/>
                    <a:pt x="6867" y="3318"/>
                  </a:cubicBezTo>
                  <a:cubicBezTo>
                    <a:pt x="6862" y="3291"/>
                    <a:pt x="6879" y="3265"/>
                    <a:pt x="6906" y="3259"/>
                  </a:cubicBezTo>
                  <a:close/>
                  <a:moveTo>
                    <a:pt x="7565" y="3060"/>
                  </a:moveTo>
                  <a:lnTo>
                    <a:pt x="7843" y="2947"/>
                  </a:lnTo>
                  <a:cubicBezTo>
                    <a:pt x="7868" y="2937"/>
                    <a:pt x="7898" y="2949"/>
                    <a:pt x="7908" y="2975"/>
                  </a:cubicBezTo>
                  <a:cubicBezTo>
                    <a:pt x="7918" y="3001"/>
                    <a:pt x="7906" y="3030"/>
                    <a:pt x="7880" y="3040"/>
                  </a:cubicBezTo>
                  <a:lnTo>
                    <a:pt x="7602" y="3152"/>
                  </a:lnTo>
                  <a:cubicBezTo>
                    <a:pt x="7576" y="3163"/>
                    <a:pt x="7547" y="3150"/>
                    <a:pt x="7537" y="3125"/>
                  </a:cubicBezTo>
                  <a:cubicBezTo>
                    <a:pt x="7527" y="3099"/>
                    <a:pt x="7539" y="3070"/>
                    <a:pt x="7565" y="3060"/>
                  </a:cubicBezTo>
                  <a:close/>
                  <a:moveTo>
                    <a:pt x="8214" y="2798"/>
                  </a:moveTo>
                  <a:lnTo>
                    <a:pt x="8492" y="2685"/>
                  </a:lnTo>
                  <a:cubicBezTo>
                    <a:pt x="8517" y="2675"/>
                    <a:pt x="8547" y="2687"/>
                    <a:pt x="8557" y="2713"/>
                  </a:cubicBezTo>
                  <a:cubicBezTo>
                    <a:pt x="8567" y="2739"/>
                    <a:pt x="8555" y="2768"/>
                    <a:pt x="8529" y="2778"/>
                  </a:cubicBezTo>
                  <a:lnTo>
                    <a:pt x="8251" y="2890"/>
                  </a:lnTo>
                  <a:cubicBezTo>
                    <a:pt x="8226" y="2901"/>
                    <a:pt x="8196" y="2888"/>
                    <a:pt x="8186" y="2863"/>
                  </a:cubicBezTo>
                  <a:cubicBezTo>
                    <a:pt x="8176" y="2837"/>
                    <a:pt x="8188" y="2808"/>
                    <a:pt x="8214" y="2798"/>
                  </a:cubicBezTo>
                  <a:close/>
                  <a:moveTo>
                    <a:pt x="8863" y="2536"/>
                  </a:moveTo>
                  <a:lnTo>
                    <a:pt x="9141" y="2423"/>
                  </a:lnTo>
                  <a:cubicBezTo>
                    <a:pt x="9167" y="2413"/>
                    <a:pt x="9196" y="2425"/>
                    <a:pt x="9206" y="2451"/>
                  </a:cubicBezTo>
                  <a:cubicBezTo>
                    <a:pt x="9216" y="2476"/>
                    <a:pt x="9204" y="2506"/>
                    <a:pt x="9178" y="2516"/>
                  </a:cubicBezTo>
                  <a:lnTo>
                    <a:pt x="8900" y="2628"/>
                  </a:lnTo>
                  <a:cubicBezTo>
                    <a:pt x="8875" y="2639"/>
                    <a:pt x="8845" y="2626"/>
                    <a:pt x="8835" y="2601"/>
                  </a:cubicBezTo>
                  <a:cubicBezTo>
                    <a:pt x="8825" y="2575"/>
                    <a:pt x="8837" y="2546"/>
                    <a:pt x="8863" y="2536"/>
                  </a:cubicBezTo>
                  <a:close/>
                  <a:moveTo>
                    <a:pt x="9512" y="2273"/>
                  </a:moveTo>
                  <a:lnTo>
                    <a:pt x="9790" y="2161"/>
                  </a:lnTo>
                  <a:cubicBezTo>
                    <a:pt x="9816" y="2151"/>
                    <a:pt x="9845" y="2163"/>
                    <a:pt x="9855" y="2189"/>
                  </a:cubicBezTo>
                  <a:cubicBezTo>
                    <a:pt x="9865" y="2214"/>
                    <a:pt x="9853" y="2244"/>
                    <a:pt x="9827" y="2254"/>
                  </a:cubicBezTo>
                  <a:lnTo>
                    <a:pt x="9549" y="2366"/>
                  </a:lnTo>
                  <a:cubicBezTo>
                    <a:pt x="9524" y="2377"/>
                    <a:pt x="9495" y="2364"/>
                    <a:pt x="9484" y="2339"/>
                  </a:cubicBezTo>
                  <a:cubicBezTo>
                    <a:pt x="9474" y="2313"/>
                    <a:pt x="9486" y="2284"/>
                    <a:pt x="9512" y="2273"/>
                  </a:cubicBezTo>
                  <a:close/>
                  <a:moveTo>
                    <a:pt x="10161" y="2011"/>
                  </a:moveTo>
                  <a:lnTo>
                    <a:pt x="10439" y="1899"/>
                  </a:lnTo>
                  <a:cubicBezTo>
                    <a:pt x="10465" y="1889"/>
                    <a:pt x="10494" y="1901"/>
                    <a:pt x="10504" y="1927"/>
                  </a:cubicBezTo>
                  <a:cubicBezTo>
                    <a:pt x="10515" y="1952"/>
                    <a:pt x="10502" y="1981"/>
                    <a:pt x="10477" y="1992"/>
                  </a:cubicBezTo>
                  <a:lnTo>
                    <a:pt x="10198" y="2104"/>
                  </a:lnTo>
                  <a:cubicBezTo>
                    <a:pt x="10173" y="2114"/>
                    <a:pt x="10144" y="2102"/>
                    <a:pt x="10133" y="2076"/>
                  </a:cubicBezTo>
                  <a:cubicBezTo>
                    <a:pt x="10123" y="2051"/>
                    <a:pt x="10135" y="2022"/>
                    <a:pt x="10161" y="2011"/>
                  </a:cubicBezTo>
                  <a:close/>
                  <a:moveTo>
                    <a:pt x="10810" y="1749"/>
                  </a:moveTo>
                  <a:lnTo>
                    <a:pt x="10828" y="1742"/>
                  </a:lnTo>
                  <a:lnTo>
                    <a:pt x="11073" y="1615"/>
                  </a:lnTo>
                  <a:cubicBezTo>
                    <a:pt x="11098" y="1603"/>
                    <a:pt x="11128" y="1612"/>
                    <a:pt x="11141" y="1637"/>
                  </a:cubicBezTo>
                  <a:cubicBezTo>
                    <a:pt x="11153" y="1662"/>
                    <a:pt x="11144" y="1692"/>
                    <a:pt x="11119" y="1704"/>
                  </a:cubicBezTo>
                  <a:lnTo>
                    <a:pt x="10865" y="1835"/>
                  </a:lnTo>
                  <a:lnTo>
                    <a:pt x="10847" y="1842"/>
                  </a:lnTo>
                  <a:cubicBezTo>
                    <a:pt x="10822" y="1852"/>
                    <a:pt x="10793" y="1840"/>
                    <a:pt x="10782" y="1814"/>
                  </a:cubicBezTo>
                  <a:cubicBezTo>
                    <a:pt x="10772" y="1789"/>
                    <a:pt x="10784" y="1760"/>
                    <a:pt x="10810" y="1749"/>
                  </a:cubicBezTo>
                  <a:close/>
                  <a:moveTo>
                    <a:pt x="11429" y="1432"/>
                  </a:moveTo>
                  <a:lnTo>
                    <a:pt x="11696" y="1295"/>
                  </a:lnTo>
                  <a:cubicBezTo>
                    <a:pt x="11720" y="1282"/>
                    <a:pt x="11750" y="1292"/>
                    <a:pt x="11763" y="1316"/>
                  </a:cubicBezTo>
                  <a:cubicBezTo>
                    <a:pt x="11776" y="1341"/>
                    <a:pt x="11766" y="1371"/>
                    <a:pt x="11741" y="1384"/>
                  </a:cubicBezTo>
                  <a:lnTo>
                    <a:pt x="11475" y="1521"/>
                  </a:lnTo>
                  <a:cubicBezTo>
                    <a:pt x="11450" y="1534"/>
                    <a:pt x="11420" y="1524"/>
                    <a:pt x="11407" y="1500"/>
                  </a:cubicBezTo>
                  <a:cubicBezTo>
                    <a:pt x="11395" y="1475"/>
                    <a:pt x="11404" y="1445"/>
                    <a:pt x="11429" y="1432"/>
                  </a:cubicBezTo>
                  <a:close/>
                  <a:moveTo>
                    <a:pt x="12051" y="1112"/>
                  </a:moveTo>
                  <a:lnTo>
                    <a:pt x="12318" y="974"/>
                  </a:lnTo>
                  <a:cubicBezTo>
                    <a:pt x="12342" y="962"/>
                    <a:pt x="12373" y="971"/>
                    <a:pt x="12385" y="996"/>
                  </a:cubicBezTo>
                  <a:cubicBezTo>
                    <a:pt x="12398" y="1021"/>
                    <a:pt x="12388" y="1051"/>
                    <a:pt x="12364" y="1063"/>
                  </a:cubicBezTo>
                  <a:lnTo>
                    <a:pt x="12097" y="1201"/>
                  </a:lnTo>
                  <a:cubicBezTo>
                    <a:pt x="12072" y="1213"/>
                    <a:pt x="12042" y="1204"/>
                    <a:pt x="12030" y="1179"/>
                  </a:cubicBezTo>
                  <a:cubicBezTo>
                    <a:pt x="12017" y="1155"/>
                    <a:pt x="12027" y="1124"/>
                    <a:pt x="12051" y="1112"/>
                  </a:cubicBezTo>
                  <a:close/>
                  <a:moveTo>
                    <a:pt x="12674" y="791"/>
                  </a:moveTo>
                  <a:lnTo>
                    <a:pt x="12940" y="654"/>
                  </a:lnTo>
                  <a:cubicBezTo>
                    <a:pt x="12965" y="641"/>
                    <a:pt x="12995" y="651"/>
                    <a:pt x="13008" y="675"/>
                  </a:cubicBezTo>
                  <a:cubicBezTo>
                    <a:pt x="13020" y="700"/>
                    <a:pt x="13011" y="730"/>
                    <a:pt x="12986" y="743"/>
                  </a:cubicBezTo>
                  <a:lnTo>
                    <a:pt x="12719" y="880"/>
                  </a:lnTo>
                  <a:cubicBezTo>
                    <a:pt x="12695" y="893"/>
                    <a:pt x="12665" y="883"/>
                    <a:pt x="12652" y="859"/>
                  </a:cubicBezTo>
                  <a:cubicBezTo>
                    <a:pt x="12639" y="834"/>
                    <a:pt x="12649" y="804"/>
                    <a:pt x="12674" y="791"/>
                  </a:cubicBezTo>
                  <a:close/>
                  <a:moveTo>
                    <a:pt x="13296" y="471"/>
                  </a:moveTo>
                  <a:lnTo>
                    <a:pt x="13563" y="333"/>
                  </a:lnTo>
                  <a:cubicBezTo>
                    <a:pt x="13587" y="321"/>
                    <a:pt x="13617" y="330"/>
                    <a:pt x="13630" y="355"/>
                  </a:cubicBezTo>
                  <a:cubicBezTo>
                    <a:pt x="13643" y="380"/>
                    <a:pt x="13633" y="410"/>
                    <a:pt x="13608" y="422"/>
                  </a:cubicBezTo>
                  <a:lnTo>
                    <a:pt x="13342" y="560"/>
                  </a:lnTo>
                  <a:cubicBezTo>
                    <a:pt x="13317" y="572"/>
                    <a:pt x="13287" y="563"/>
                    <a:pt x="13274" y="538"/>
                  </a:cubicBezTo>
                  <a:cubicBezTo>
                    <a:pt x="13262" y="514"/>
                    <a:pt x="13271" y="483"/>
                    <a:pt x="13296" y="471"/>
                  </a:cubicBezTo>
                  <a:close/>
                  <a:moveTo>
                    <a:pt x="13918" y="150"/>
                  </a:moveTo>
                  <a:lnTo>
                    <a:pt x="14185" y="13"/>
                  </a:lnTo>
                  <a:cubicBezTo>
                    <a:pt x="14209" y="0"/>
                    <a:pt x="14240" y="10"/>
                    <a:pt x="14252" y="34"/>
                  </a:cubicBezTo>
                  <a:cubicBezTo>
                    <a:pt x="14265" y="59"/>
                    <a:pt x="14255" y="89"/>
                    <a:pt x="14231" y="102"/>
                  </a:cubicBezTo>
                  <a:lnTo>
                    <a:pt x="13964" y="239"/>
                  </a:lnTo>
                  <a:cubicBezTo>
                    <a:pt x="13939" y="252"/>
                    <a:pt x="13909" y="242"/>
                    <a:pt x="13897" y="218"/>
                  </a:cubicBezTo>
                  <a:cubicBezTo>
                    <a:pt x="13884" y="193"/>
                    <a:pt x="13894" y="163"/>
                    <a:pt x="13918" y="150"/>
                  </a:cubicBezTo>
                  <a:close/>
                </a:path>
              </a:pathLst>
            </a:custGeom>
            <a:solidFill>
              <a:srgbClr val="FF0000"/>
            </a:solidFill>
            <a:ln w="1588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2374" y="80"/>
              <a:ext cx="2509" cy="1167"/>
            </a:xfrm>
            <a:custGeom>
              <a:avLst/>
              <a:gdLst>
                <a:gd name="T0" fmla="*/ 349 w 14414"/>
                <a:gd name="T1" fmla="*/ 6466 h 6715"/>
                <a:gd name="T2" fmla="*/ 15 w 14414"/>
                <a:gd name="T3" fmla="*/ 6686 h 6715"/>
                <a:gd name="T4" fmla="*/ 865 w 14414"/>
                <a:gd name="T5" fmla="*/ 6068 h 6715"/>
                <a:gd name="T6" fmla="*/ 669 w 14414"/>
                <a:gd name="T7" fmla="*/ 6316 h 6715"/>
                <a:gd name="T8" fmla="*/ 1199 w 14414"/>
                <a:gd name="T9" fmla="*/ 5849 h 6715"/>
                <a:gd name="T10" fmla="*/ 1505 w 14414"/>
                <a:gd name="T11" fmla="*/ 5768 h 6715"/>
                <a:gd name="T12" fmla="*/ 1199 w 14414"/>
                <a:gd name="T13" fmla="*/ 5849 h 6715"/>
                <a:gd name="T14" fmla="*/ 2105 w 14414"/>
                <a:gd name="T15" fmla="*/ 5314 h 6715"/>
                <a:gd name="T16" fmla="*/ 1770 w 14414"/>
                <a:gd name="T17" fmla="*/ 5534 h 6715"/>
                <a:gd name="T18" fmla="*/ 2621 w 14414"/>
                <a:gd name="T19" fmla="*/ 4916 h 6715"/>
                <a:gd name="T20" fmla="*/ 2425 w 14414"/>
                <a:gd name="T21" fmla="*/ 5164 h 6715"/>
                <a:gd name="T22" fmla="*/ 2955 w 14414"/>
                <a:gd name="T23" fmla="*/ 4696 h 6715"/>
                <a:gd name="T24" fmla="*/ 3261 w 14414"/>
                <a:gd name="T25" fmla="*/ 4615 h 6715"/>
                <a:gd name="T26" fmla="*/ 2955 w 14414"/>
                <a:gd name="T27" fmla="*/ 4696 h 6715"/>
                <a:gd name="T28" fmla="*/ 3619 w 14414"/>
                <a:gd name="T29" fmla="*/ 4261 h 6715"/>
                <a:gd name="T30" fmla="*/ 3833 w 14414"/>
                <a:gd name="T31" fmla="*/ 4202 h 6715"/>
                <a:gd name="T32" fmla="*/ 3595 w 14414"/>
                <a:gd name="T33" fmla="*/ 4396 h 6715"/>
                <a:gd name="T34" fmla="*/ 4063 w 14414"/>
                <a:gd name="T35" fmla="*/ 3860 h 6715"/>
                <a:gd name="T36" fmla="*/ 4353 w 14414"/>
                <a:gd name="T37" fmla="*/ 3733 h 6715"/>
                <a:gd name="T38" fmla="*/ 4063 w 14414"/>
                <a:gd name="T39" fmla="*/ 3860 h 6715"/>
                <a:gd name="T40" fmla="*/ 4876 w 14414"/>
                <a:gd name="T41" fmla="*/ 3193 h 6715"/>
                <a:gd name="T42" fmla="*/ 4579 w 14414"/>
                <a:gd name="T43" fmla="*/ 3461 h 6715"/>
                <a:gd name="T44" fmla="*/ 5325 w 14414"/>
                <a:gd name="T45" fmla="*/ 2720 h 6715"/>
                <a:gd name="T46" fmla="*/ 5169 w 14414"/>
                <a:gd name="T47" fmla="*/ 2996 h 6715"/>
                <a:gd name="T48" fmla="*/ 5622 w 14414"/>
                <a:gd name="T49" fmla="*/ 2452 h 6715"/>
                <a:gd name="T50" fmla="*/ 5911 w 14414"/>
                <a:gd name="T51" fmla="*/ 2325 h 6715"/>
                <a:gd name="T52" fmla="*/ 5622 w 14414"/>
                <a:gd name="T53" fmla="*/ 2452 h 6715"/>
                <a:gd name="T54" fmla="*/ 6434 w 14414"/>
                <a:gd name="T55" fmla="*/ 1786 h 6715"/>
                <a:gd name="T56" fmla="*/ 6137 w 14414"/>
                <a:gd name="T57" fmla="*/ 2054 h 6715"/>
                <a:gd name="T58" fmla="*/ 6883 w 14414"/>
                <a:gd name="T59" fmla="*/ 1313 h 6715"/>
                <a:gd name="T60" fmla="*/ 6728 w 14414"/>
                <a:gd name="T61" fmla="*/ 1588 h 6715"/>
                <a:gd name="T62" fmla="*/ 7180 w 14414"/>
                <a:gd name="T63" fmla="*/ 1045 h 6715"/>
                <a:gd name="T64" fmla="*/ 7478 w 14414"/>
                <a:gd name="T65" fmla="*/ 932 h 6715"/>
                <a:gd name="T66" fmla="*/ 7266 w 14414"/>
                <a:gd name="T67" fmla="*/ 1095 h 6715"/>
                <a:gd name="T68" fmla="*/ 7176 w 14414"/>
                <a:gd name="T69" fmla="*/ 1115 h 6715"/>
                <a:gd name="T70" fmla="*/ 8152 w 14414"/>
                <a:gd name="T71" fmla="*/ 745 h 6715"/>
                <a:gd name="T72" fmla="*/ 7890 w 14414"/>
                <a:gd name="T73" fmla="*/ 922 h 6715"/>
                <a:gd name="T74" fmla="*/ 8538 w 14414"/>
                <a:gd name="T75" fmla="*/ 639 h 6715"/>
                <a:gd name="T76" fmla="*/ 8853 w 14414"/>
                <a:gd name="T77" fmla="*/ 655 h 6715"/>
                <a:gd name="T78" fmla="*/ 8538 w 14414"/>
                <a:gd name="T79" fmla="*/ 639 h 6715"/>
                <a:gd name="T80" fmla="*/ 9563 w 14414"/>
                <a:gd name="T81" fmla="*/ 407 h 6715"/>
                <a:gd name="T82" fmla="*/ 9177 w 14414"/>
                <a:gd name="T83" fmla="*/ 513 h 6715"/>
                <a:gd name="T84" fmla="*/ 10176 w 14414"/>
                <a:gd name="T85" fmla="*/ 185 h 6715"/>
                <a:gd name="T86" fmla="*/ 9914 w 14414"/>
                <a:gd name="T87" fmla="*/ 361 h 6715"/>
                <a:gd name="T88" fmla="*/ 10561 w 14414"/>
                <a:gd name="T89" fmla="*/ 78 h 6715"/>
                <a:gd name="T90" fmla="*/ 10864 w 14414"/>
                <a:gd name="T91" fmla="*/ 0 h 6715"/>
                <a:gd name="T92" fmla="*/ 10848 w 14414"/>
                <a:gd name="T93" fmla="*/ 100 h 6715"/>
                <a:gd name="T94" fmla="*/ 10527 w 14414"/>
                <a:gd name="T95" fmla="*/ 140 h 6715"/>
                <a:gd name="T96" fmla="*/ 11564 w 14414"/>
                <a:gd name="T97" fmla="*/ 0 h 6715"/>
                <a:gd name="T98" fmla="*/ 11264 w 14414"/>
                <a:gd name="T99" fmla="*/ 100 h 6715"/>
                <a:gd name="T100" fmla="*/ 11964 w 14414"/>
                <a:gd name="T101" fmla="*/ 0 h 6715"/>
                <a:gd name="T102" fmla="*/ 12264 w 14414"/>
                <a:gd name="T103" fmla="*/ 100 h 6715"/>
                <a:gd name="T104" fmla="*/ 11964 w 14414"/>
                <a:gd name="T105" fmla="*/ 0 h 6715"/>
                <a:gd name="T106" fmla="*/ 13014 w 14414"/>
                <a:gd name="T107" fmla="*/ 50 h 6715"/>
                <a:gd name="T108" fmla="*/ 12614 w 14414"/>
                <a:gd name="T109" fmla="*/ 50 h 6715"/>
                <a:gd name="T110" fmla="*/ 13664 w 14414"/>
                <a:gd name="T111" fmla="*/ 0 h 6715"/>
                <a:gd name="T112" fmla="*/ 13364 w 14414"/>
                <a:gd name="T113" fmla="*/ 100 h 6715"/>
                <a:gd name="T114" fmla="*/ 14064 w 14414"/>
                <a:gd name="T115" fmla="*/ 0 h 6715"/>
                <a:gd name="T116" fmla="*/ 14364 w 14414"/>
                <a:gd name="T117" fmla="*/ 100 h 6715"/>
                <a:gd name="T118" fmla="*/ 14064 w 14414"/>
                <a:gd name="T119" fmla="*/ 0 h 6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414" h="6715">
                  <a:moveTo>
                    <a:pt x="29" y="6617"/>
                  </a:moveTo>
                  <a:lnTo>
                    <a:pt x="280" y="6452"/>
                  </a:lnTo>
                  <a:cubicBezTo>
                    <a:pt x="303" y="6437"/>
                    <a:pt x="334" y="6443"/>
                    <a:pt x="349" y="6466"/>
                  </a:cubicBezTo>
                  <a:cubicBezTo>
                    <a:pt x="364" y="6490"/>
                    <a:pt x="358" y="6521"/>
                    <a:pt x="335" y="6536"/>
                  </a:cubicBezTo>
                  <a:lnTo>
                    <a:pt x="84" y="6700"/>
                  </a:lnTo>
                  <a:cubicBezTo>
                    <a:pt x="61" y="6715"/>
                    <a:pt x="30" y="6709"/>
                    <a:pt x="15" y="6686"/>
                  </a:cubicBezTo>
                  <a:cubicBezTo>
                    <a:pt x="0" y="6663"/>
                    <a:pt x="6" y="6632"/>
                    <a:pt x="29" y="6617"/>
                  </a:cubicBezTo>
                  <a:close/>
                  <a:moveTo>
                    <a:pt x="614" y="6233"/>
                  </a:moveTo>
                  <a:lnTo>
                    <a:pt x="865" y="6068"/>
                  </a:lnTo>
                  <a:cubicBezTo>
                    <a:pt x="888" y="6053"/>
                    <a:pt x="919" y="6059"/>
                    <a:pt x="934" y="6082"/>
                  </a:cubicBezTo>
                  <a:cubicBezTo>
                    <a:pt x="949" y="6105"/>
                    <a:pt x="943" y="6136"/>
                    <a:pt x="920" y="6152"/>
                  </a:cubicBezTo>
                  <a:lnTo>
                    <a:pt x="669" y="6316"/>
                  </a:lnTo>
                  <a:cubicBezTo>
                    <a:pt x="646" y="6331"/>
                    <a:pt x="615" y="6325"/>
                    <a:pt x="600" y="6302"/>
                  </a:cubicBezTo>
                  <a:cubicBezTo>
                    <a:pt x="585" y="6279"/>
                    <a:pt x="591" y="6248"/>
                    <a:pt x="614" y="6233"/>
                  </a:cubicBezTo>
                  <a:close/>
                  <a:moveTo>
                    <a:pt x="1199" y="5849"/>
                  </a:moveTo>
                  <a:lnTo>
                    <a:pt x="1450" y="5684"/>
                  </a:lnTo>
                  <a:cubicBezTo>
                    <a:pt x="1473" y="5669"/>
                    <a:pt x="1504" y="5675"/>
                    <a:pt x="1520" y="5698"/>
                  </a:cubicBezTo>
                  <a:cubicBezTo>
                    <a:pt x="1535" y="5721"/>
                    <a:pt x="1528" y="5752"/>
                    <a:pt x="1505" y="5768"/>
                  </a:cubicBezTo>
                  <a:lnTo>
                    <a:pt x="1254" y="5932"/>
                  </a:lnTo>
                  <a:cubicBezTo>
                    <a:pt x="1231" y="5947"/>
                    <a:pt x="1200" y="5941"/>
                    <a:pt x="1185" y="5918"/>
                  </a:cubicBezTo>
                  <a:cubicBezTo>
                    <a:pt x="1170" y="5895"/>
                    <a:pt x="1176" y="5864"/>
                    <a:pt x="1199" y="5849"/>
                  </a:cubicBezTo>
                  <a:close/>
                  <a:moveTo>
                    <a:pt x="1785" y="5464"/>
                  </a:moveTo>
                  <a:lnTo>
                    <a:pt x="2036" y="5300"/>
                  </a:lnTo>
                  <a:cubicBezTo>
                    <a:pt x="2059" y="5285"/>
                    <a:pt x="2090" y="5291"/>
                    <a:pt x="2105" y="5314"/>
                  </a:cubicBezTo>
                  <a:cubicBezTo>
                    <a:pt x="2120" y="5337"/>
                    <a:pt x="2113" y="5368"/>
                    <a:pt x="2090" y="5383"/>
                  </a:cubicBezTo>
                  <a:lnTo>
                    <a:pt x="1840" y="5548"/>
                  </a:lnTo>
                  <a:cubicBezTo>
                    <a:pt x="1816" y="5563"/>
                    <a:pt x="1785" y="5557"/>
                    <a:pt x="1770" y="5534"/>
                  </a:cubicBezTo>
                  <a:cubicBezTo>
                    <a:pt x="1755" y="5511"/>
                    <a:pt x="1762" y="5480"/>
                    <a:pt x="1785" y="5464"/>
                  </a:cubicBezTo>
                  <a:close/>
                  <a:moveTo>
                    <a:pt x="2370" y="5080"/>
                  </a:moveTo>
                  <a:lnTo>
                    <a:pt x="2621" y="4916"/>
                  </a:lnTo>
                  <a:cubicBezTo>
                    <a:pt x="2644" y="4901"/>
                    <a:pt x="2675" y="4907"/>
                    <a:pt x="2690" y="4930"/>
                  </a:cubicBezTo>
                  <a:cubicBezTo>
                    <a:pt x="2705" y="4953"/>
                    <a:pt x="2699" y="4984"/>
                    <a:pt x="2676" y="4999"/>
                  </a:cubicBezTo>
                  <a:lnTo>
                    <a:pt x="2425" y="5164"/>
                  </a:lnTo>
                  <a:cubicBezTo>
                    <a:pt x="2402" y="5179"/>
                    <a:pt x="2371" y="5173"/>
                    <a:pt x="2356" y="5150"/>
                  </a:cubicBezTo>
                  <a:cubicBezTo>
                    <a:pt x="2340" y="5127"/>
                    <a:pt x="2347" y="5096"/>
                    <a:pt x="2370" y="5080"/>
                  </a:cubicBezTo>
                  <a:close/>
                  <a:moveTo>
                    <a:pt x="2955" y="4696"/>
                  </a:moveTo>
                  <a:lnTo>
                    <a:pt x="3206" y="4532"/>
                  </a:lnTo>
                  <a:cubicBezTo>
                    <a:pt x="3229" y="4517"/>
                    <a:pt x="3260" y="4523"/>
                    <a:pt x="3275" y="4546"/>
                  </a:cubicBezTo>
                  <a:cubicBezTo>
                    <a:pt x="3290" y="4569"/>
                    <a:pt x="3284" y="4600"/>
                    <a:pt x="3261" y="4615"/>
                  </a:cubicBezTo>
                  <a:lnTo>
                    <a:pt x="3010" y="4780"/>
                  </a:lnTo>
                  <a:cubicBezTo>
                    <a:pt x="2987" y="4795"/>
                    <a:pt x="2956" y="4789"/>
                    <a:pt x="2941" y="4766"/>
                  </a:cubicBezTo>
                  <a:cubicBezTo>
                    <a:pt x="2926" y="4742"/>
                    <a:pt x="2932" y="4711"/>
                    <a:pt x="2955" y="4696"/>
                  </a:cubicBezTo>
                  <a:close/>
                  <a:moveTo>
                    <a:pt x="3540" y="4312"/>
                  </a:moveTo>
                  <a:lnTo>
                    <a:pt x="3625" y="4257"/>
                  </a:lnTo>
                  <a:lnTo>
                    <a:pt x="3619" y="4261"/>
                  </a:lnTo>
                  <a:lnTo>
                    <a:pt x="3766" y="4128"/>
                  </a:lnTo>
                  <a:cubicBezTo>
                    <a:pt x="3787" y="4110"/>
                    <a:pt x="3819" y="4111"/>
                    <a:pt x="3837" y="4132"/>
                  </a:cubicBezTo>
                  <a:cubicBezTo>
                    <a:pt x="3856" y="4152"/>
                    <a:pt x="3854" y="4184"/>
                    <a:pt x="3833" y="4202"/>
                  </a:cubicBezTo>
                  <a:lnTo>
                    <a:pt x="3686" y="4336"/>
                  </a:lnTo>
                  <a:cubicBezTo>
                    <a:pt x="3684" y="4337"/>
                    <a:pt x="3682" y="4339"/>
                    <a:pt x="3680" y="4340"/>
                  </a:cubicBezTo>
                  <a:lnTo>
                    <a:pt x="3595" y="4396"/>
                  </a:lnTo>
                  <a:cubicBezTo>
                    <a:pt x="3572" y="4411"/>
                    <a:pt x="3541" y="4405"/>
                    <a:pt x="3526" y="4381"/>
                  </a:cubicBezTo>
                  <a:cubicBezTo>
                    <a:pt x="3511" y="4358"/>
                    <a:pt x="3517" y="4327"/>
                    <a:pt x="3540" y="4312"/>
                  </a:cubicBezTo>
                  <a:close/>
                  <a:moveTo>
                    <a:pt x="4063" y="3860"/>
                  </a:moveTo>
                  <a:lnTo>
                    <a:pt x="4286" y="3659"/>
                  </a:lnTo>
                  <a:cubicBezTo>
                    <a:pt x="4306" y="3640"/>
                    <a:pt x="4338" y="3642"/>
                    <a:pt x="4356" y="3662"/>
                  </a:cubicBezTo>
                  <a:cubicBezTo>
                    <a:pt x="4375" y="3683"/>
                    <a:pt x="4373" y="3715"/>
                    <a:pt x="4353" y="3733"/>
                  </a:cubicBezTo>
                  <a:lnTo>
                    <a:pt x="4130" y="3934"/>
                  </a:lnTo>
                  <a:cubicBezTo>
                    <a:pt x="4110" y="3953"/>
                    <a:pt x="4078" y="3951"/>
                    <a:pt x="4060" y="3931"/>
                  </a:cubicBezTo>
                  <a:cubicBezTo>
                    <a:pt x="4041" y="3910"/>
                    <a:pt x="4043" y="3879"/>
                    <a:pt x="4063" y="3860"/>
                  </a:cubicBezTo>
                  <a:close/>
                  <a:moveTo>
                    <a:pt x="4583" y="3391"/>
                  </a:moveTo>
                  <a:lnTo>
                    <a:pt x="4805" y="3190"/>
                  </a:lnTo>
                  <a:cubicBezTo>
                    <a:pt x="4826" y="3171"/>
                    <a:pt x="4857" y="3173"/>
                    <a:pt x="4876" y="3193"/>
                  </a:cubicBezTo>
                  <a:cubicBezTo>
                    <a:pt x="4894" y="3214"/>
                    <a:pt x="4893" y="3245"/>
                    <a:pt x="4872" y="3264"/>
                  </a:cubicBezTo>
                  <a:lnTo>
                    <a:pt x="4650" y="3465"/>
                  </a:lnTo>
                  <a:cubicBezTo>
                    <a:pt x="4629" y="3483"/>
                    <a:pt x="4598" y="3482"/>
                    <a:pt x="4579" y="3461"/>
                  </a:cubicBezTo>
                  <a:cubicBezTo>
                    <a:pt x="4561" y="3441"/>
                    <a:pt x="4562" y="3409"/>
                    <a:pt x="4583" y="3391"/>
                  </a:cubicBezTo>
                  <a:close/>
                  <a:moveTo>
                    <a:pt x="5102" y="2922"/>
                  </a:moveTo>
                  <a:lnTo>
                    <a:pt x="5325" y="2720"/>
                  </a:lnTo>
                  <a:cubicBezTo>
                    <a:pt x="5345" y="2702"/>
                    <a:pt x="5377" y="2704"/>
                    <a:pt x="5395" y="2724"/>
                  </a:cubicBezTo>
                  <a:cubicBezTo>
                    <a:pt x="5414" y="2745"/>
                    <a:pt x="5412" y="2776"/>
                    <a:pt x="5392" y="2795"/>
                  </a:cubicBezTo>
                  <a:lnTo>
                    <a:pt x="5169" y="2996"/>
                  </a:lnTo>
                  <a:cubicBezTo>
                    <a:pt x="5149" y="3014"/>
                    <a:pt x="5117" y="3013"/>
                    <a:pt x="5099" y="2992"/>
                  </a:cubicBezTo>
                  <a:cubicBezTo>
                    <a:pt x="5080" y="2972"/>
                    <a:pt x="5082" y="2940"/>
                    <a:pt x="5102" y="2922"/>
                  </a:cubicBezTo>
                  <a:close/>
                  <a:moveTo>
                    <a:pt x="5622" y="2452"/>
                  </a:moveTo>
                  <a:lnTo>
                    <a:pt x="5844" y="2251"/>
                  </a:lnTo>
                  <a:cubicBezTo>
                    <a:pt x="5865" y="2233"/>
                    <a:pt x="5896" y="2234"/>
                    <a:pt x="5915" y="2255"/>
                  </a:cubicBezTo>
                  <a:cubicBezTo>
                    <a:pt x="5933" y="2275"/>
                    <a:pt x="5932" y="2307"/>
                    <a:pt x="5911" y="2325"/>
                  </a:cubicBezTo>
                  <a:lnTo>
                    <a:pt x="5689" y="2527"/>
                  </a:lnTo>
                  <a:cubicBezTo>
                    <a:pt x="5668" y="2545"/>
                    <a:pt x="5637" y="2543"/>
                    <a:pt x="5618" y="2523"/>
                  </a:cubicBezTo>
                  <a:cubicBezTo>
                    <a:pt x="5599" y="2502"/>
                    <a:pt x="5601" y="2471"/>
                    <a:pt x="5622" y="2452"/>
                  </a:cubicBezTo>
                  <a:close/>
                  <a:moveTo>
                    <a:pt x="6141" y="1983"/>
                  </a:moveTo>
                  <a:lnTo>
                    <a:pt x="6364" y="1782"/>
                  </a:lnTo>
                  <a:cubicBezTo>
                    <a:pt x="6384" y="1763"/>
                    <a:pt x="6416" y="1765"/>
                    <a:pt x="6434" y="1786"/>
                  </a:cubicBezTo>
                  <a:cubicBezTo>
                    <a:pt x="6453" y="1806"/>
                    <a:pt x="6451" y="1838"/>
                    <a:pt x="6431" y="1856"/>
                  </a:cubicBezTo>
                  <a:lnTo>
                    <a:pt x="6208" y="2057"/>
                  </a:lnTo>
                  <a:cubicBezTo>
                    <a:pt x="6188" y="2076"/>
                    <a:pt x="6156" y="2074"/>
                    <a:pt x="6137" y="2054"/>
                  </a:cubicBezTo>
                  <a:cubicBezTo>
                    <a:pt x="6119" y="2033"/>
                    <a:pt x="6121" y="2002"/>
                    <a:pt x="6141" y="1983"/>
                  </a:cubicBezTo>
                  <a:close/>
                  <a:moveTo>
                    <a:pt x="6660" y="1514"/>
                  </a:moveTo>
                  <a:lnTo>
                    <a:pt x="6883" y="1313"/>
                  </a:lnTo>
                  <a:cubicBezTo>
                    <a:pt x="6904" y="1294"/>
                    <a:pt x="6935" y="1296"/>
                    <a:pt x="6954" y="1316"/>
                  </a:cubicBezTo>
                  <a:cubicBezTo>
                    <a:pt x="6972" y="1337"/>
                    <a:pt x="6971" y="1368"/>
                    <a:pt x="6950" y="1387"/>
                  </a:cubicBezTo>
                  <a:lnTo>
                    <a:pt x="6728" y="1588"/>
                  </a:lnTo>
                  <a:cubicBezTo>
                    <a:pt x="6707" y="1607"/>
                    <a:pt x="6675" y="1605"/>
                    <a:pt x="6657" y="1584"/>
                  </a:cubicBezTo>
                  <a:cubicBezTo>
                    <a:pt x="6638" y="1564"/>
                    <a:pt x="6640" y="1532"/>
                    <a:pt x="6660" y="1514"/>
                  </a:cubicBezTo>
                  <a:close/>
                  <a:moveTo>
                    <a:pt x="7180" y="1045"/>
                  </a:moveTo>
                  <a:lnTo>
                    <a:pt x="7219" y="1009"/>
                  </a:lnTo>
                  <a:cubicBezTo>
                    <a:pt x="7225" y="1004"/>
                    <a:pt x="7232" y="1000"/>
                    <a:pt x="7239" y="998"/>
                  </a:cubicBezTo>
                  <a:lnTo>
                    <a:pt x="7478" y="932"/>
                  </a:lnTo>
                  <a:cubicBezTo>
                    <a:pt x="7504" y="925"/>
                    <a:pt x="7532" y="940"/>
                    <a:pt x="7539" y="967"/>
                  </a:cubicBezTo>
                  <a:cubicBezTo>
                    <a:pt x="7546" y="994"/>
                    <a:pt x="7531" y="1021"/>
                    <a:pt x="7504" y="1029"/>
                  </a:cubicBezTo>
                  <a:lnTo>
                    <a:pt x="7266" y="1095"/>
                  </a:lnTo>
                  <a:lnTo>
                    <a:pt x="7286" y="1084"/>
                  </a:lnTo>
                  <a:lnTo>
                    <a:pt x="7247" y="1119"/>
                  </a:lnTo>
                  <a:cubicBezTo>
                    <a:pt x="7226" y="1137"/>
                    <a:pt x="7195" y="1136"/>
                    <a:pt x="7176" y="1115"/>
                  </a:cubicBezTo>
                  <a:cubicBezTo>
                    <a:pt x="7158" y="1095"/>
                    <a:pt x="7159" y="1063"/>
                    <a:pt x="7180" y="1045"/>
                  </a:cubicBezTo>
                  <a:close/>
                  <a:moveTo>
                    <a:pt x="7863" y="825"/>
                  </a:moveTo>
                  <a:lnTo>
                    <a:pt x="8152" y="745"/>
                  </a:lnTo>
                  <a:cubicBezTo>
                    <a:pt x="8179" y="738"/>
                    <a:pt x="8206" y="754"/>
                    <a:pt x="8214" y="780"/>
                  </a:cubicBezTo>
                  <a:cubicBezTo>
                    <a:pt x="8221" y="807"/>
                    <a:pt x="8205" y="834"/>
                    <a:pt x="8179" y="842"/>
                  </a:cubicBezTo>
                  <a:lnTo>
                    <a:pt x="7890" y="922"/>
                  </a:lnTo>
                  <a:cubicBezTo>
                    <a:pt x="7863" y="929"/>
                    <a:pt x="7836" y="914"/>
                    <a:pt x="7828" y="887"/>
                  </a:cubicBezTo>
                  <a:cubicBezTo>
                    <a:pt x="7821" y="860"/>
                    <a:pt x="7836" y="833"/>
                    <a:pt x="7863" y="825"/>
                  </a:cubicBezTo>
                  <a:close/>
                  <a:moveTo>
                    <a:pt x="8538" y="639"/>
                  </a:moveTo>
                  <a:lnTo>
                    <a:pt x="8827" y="559"/>
                  </a:lnTo>
                  <a:cubicBezTo>
                    <a:pt x="8853" y="551"/>
                    <a:pt x="8881" y="567"/>
                    <a:pt x="8888" y="593"/>
                  </a:cubicBezTo>
                  <a:cubicBezTo>
                    <a:pt x="8896" y="620"/>
                    <a:pt x="8880" y="648"/>
                    <a:pt x="8853" y="655"/>
                  </a:cubicBezTo>
                  <a:lnTo>
                    <a:pt x="8564" y="735"/>
                  </a:lnTo>
                  <a:cubicBezTo>
                    <a:pt x="8538" y="742"/>
                    <a:pt x="8510" y="727"/>
                    <a:pt x="8503" y="700"/>
                  </a:cubicBezTo>
                  <a:cubicBezTo>
                    <a:pt x="8495" y="674"/>
                    <a:pt x="8511" y="646"/>
                    <a:pt x="8538" y="639"/>
                  </a:cubicBezTo>
                  <a:close/>
                  <a:moveTo>
                    <a:pt x="9212" y="452"/>
                  </a:moveTo>
                  <a:lnTo>
                    <a:pt x="9501" y="372"/>
                  </a:lnTo>
                  <a:cubicBezTo>
                    <a:pt x="9528" y="364"/>
                    <a:pt x="9556" y="380"/>
                    <a:pt x="9563" y="407"/>
                  </a:cubicBezTo>
                  <a:cubicBezTo>
                    <a:pt x="9570" y="433"/>
                    <a:pt x="9555" y="461"/>
                    <a:pt x="9528" y="468"/>
                  </a:cubicBezTo>
                  <a:lnTo>
                    <a:pt x="9239" y="548"/>
                  </a:lnTo>
                  <a:cubicBezTo>
                    <a:pt x="9212" y="556"/>
                    <a:pt x="9185" y="540"/>
                    <a:pt x="9177" y="513"/>
                  </a:cubicBezTo>
                  <a:cubicBezTo>
                    <a:pt x="9170" y="487"/>
                    <a:pt x="9186" y="459"/>
                    <a:pt x="9212" y="452"/>
                  </a:cubicBezTo>
                  <a:close/>
                  <a:moveTo>
                    <a:pt x="9887" y="265"/>
                  </a:moveTo>
                  <a:lnTo>
                    <a:pt x="10176" y="185"/>
                  </a:lnTo>
                  <a:cubicBezTo>
                    <a:pt x="10203" y="177"/>
                    <a:pt x="10230" y="193"/>
                    <a:pt x="10237" y="220"/>
                  </a:cubicBezTo>
                  <a:cubicBezTo>
                    <a:pt x="10245" y="246"/>
                    <a:pt x="10229" y="274"/>
                    <a:pt x="10203" y="281"/>
                  </a:cubicBezTo>
                  <a:lnTo>
                    <a:pt x="9914" y="361"/>
                  </a:lnTo>
                  <a:cubicBezTo>
                    <a:pt x="9887" y="369"/>
                    <a:pt x="9859" y="353"/>
                    <a:pt x="9852" y="326"/>
                  </a:cubicBezTo>
                  <a:cubicBezTo>
                    <a:pt x="9845" y="300"/>
                    <a:pt x="9860" y="272"/>
                    <a:pt x="9887" y="265"/>
                  </a:cubicBezTo>
                  <a:close/>
                  <a:moveTo>
                    <a:pt x="10561" y="78"/>
                  </a:moveTo>
                  <a:lnTo>
                    <a:pt x="10835" y="2"/>
                  </a:lnTo>
                  <a:cubicBezTo>
                    <a:pt x="10839" y="1"/>
                    <a:pt x="10844" y="0"/>
                    <a:pt x="10848" y="0"/>
                  </a:cubicBezTo>
                  <a:lnTo>
                    <a:pt x="10864" y="0"/>
                  </a:lnTo>
                  <a:cubicBezTo>
                    <a:pt x="10892" y="0"/>
                    <a:pt x="10914" y="23"/>
                    <a:pt x="10914" y="50"/>
                  </a:cubicBezTo>
                  <a:cubicBezTo>
                    <a:pt x="10914" y="78"/>
                    <a:pt x="10892" y="100"/>
                    <a:pt x="10864" y="100"/>
                  </a:cubicBezTo>
                  <a:lnTo>
                    <a:pt x="10848" y="100"/>
                  </a:lnTo>
                  <a:lnTo>
                    <a:pt x="10862" y="99"/>
                  </a:lnTo>
                  <a:lnTo>
                    <a:pt x="10588" y="174"/>
                  </a:lnTo>
                  <a:cubicBezTo>
                    <a:pt x="10562" y="182"/>
                    <a:pt x="10534" y="166"/>
                    <a:pt x="10527" y="140"/>
                  </a:cubicBezTo>
                  <a:cubicBezTo>
                    <a:pt x="10519" y="113"/>
                    <a:pt x="10535" y="85"/>
                    <a:pt x="10561" y="78"/>
                  </a:cubicBezTo>
                  <a:close/>
                  <a:moveTo>
                    <a:pt x="11264" y="0"/>
                  </a:moveTo>
                  <a:lnTo>
                    <a:pt x="11564" y="0"/>
                  </a:lnTo>
                  <a:cubicBezTo>
                    <a:pt x="11592" y="0"/>
                    <a:pt x="11614" y="23"/>
                    <a:pt x="11614" y="50"/>
                  </a:cubicBezTo>
                  <a:cubicBezTo>
                    <a:pt x="11614" y="78"/>
                    <a:pt x="11592" y="100"/>
                    <a:pt x="11564" y="100"/>
                  </a:cubicBezTo>
                  <a:lnTo>
                    <a:pt x="11264" y="100"/>
                  </a:lnTo>
                  <a:cubicBezTo>
                    <a:pt x="11237" y="100"/>
                    <a:pt x="11214" y="78"/>
                    <a:pt x="11214" y="50"/>
                  </a:cubicBezTo>
                  <a:cubicBezTo>
                    <a:pt x="11214" y="23"/>
                    <a:pt x="11237" y="0"/>
                    <a:pt x="11264" y="0"/>
                  </a:cubicBezTo>
                  <a:close/>
                  <a:moveTo>
                    <a:pt x="11964" y="0"/>
                  </a:moveTo>
                  <a:lnTo>
                    <a:pt x="12264" y="0"/>
                  </a:lnTo>
                  <a:cubicBezTo>
                    <a:pt x="12292" y="0"/>
                    <a:pt x="12314" y="23"/>
                    <a:pt x="12314" y="50"/>
                  </a:cubicBezTo>
                  <a:cubicBezTo>
                    <a:pt x="12314" y="78"/>
                    <a:pt x="12292" y="100"/>
                    <a:pt x="12264" y="100"/>
                  </a:cubicBezTo>
                  <a:lnTo>
                    <a:pt x="11964" y="100"/>
                  </a:lnTo>
                  <a:cubicBezTo>
                    <a:pt x="11937" y="100"/>
                    <a:pt x="11914" y="78"/>
                    <a:pt x="11914" y="50"/>
                  </a:cubicBezTo>
                  <a:cubicBezTo>
                    <a:pt x="11914" y="23"/>
                    <a:pt x="11937" y="0"/>
                    <a:pt x="11964" y="0"/>
                  </a:cubicBezTo>
                  <a:close/>
                  <a:moveTo>
                    <a:pt x="12664" y="0"/>
                  </a:moveTo>
                  <a:lnTo>
                    <a:pt x="12964" y="0"/>
                  </a:lnTo>
                  <a:cubicBezTo>
                    <a:pt x="12992" y="0"/>
                    <a:pt x="13014" y="23"/>
                    <a:pt x="13014" y="50"/>
                  </a:cubicBezTo>
                  <a:cubicBezTo>
                    <a:pt x="13014" y="78"/>
                    <a:pt x="12992" y="100"/>
                    <a:pt x="12964" y="100"/>
                  </a:cubicBezTo>
                  <a:lnTo>
                    <a:pt x="12664" y="100"/>
                  </a:lnTo>
                  <a:cubicBezTo>
                    <a:pt x="12637" y="100"/>
                    <a:pt x="12614" y="78"/>
                    <a:pt x="12614" y="50"/>
                  </a:cubicBezTo>
                  <a:cubicBezTo>
                    <a:pt x="12614" y="23"/>
                    <a:pt x="12637" y="0"/>
                    <a:pt x="12664" y="0"/>
                  </a:cubicBezTo>
                  <a:close/>
                  <a:moveTo>
                    <a:pt x="13364" y="0"/>
                  </a:moveTo>
                  <a:lnTo>
                    <a:pt x="13664" y="0"/>
                  </a:lnTo>
                  <a:cubicBezTo>
                    <a:pt x="13692" y="0"/>
                    <a:pt x="13714" y="23"/>
                    <a:pt x="13714" y="50"/>
                  </a:cubicBezTo>
                  <a:cubicBezTo>
                    <a:pt x="13714" y="78"/>
                    <a:pt x="13692" y="100"/>
                    <a:pt x="13664" y="100"/>
                  </a:cubicBezTo>
                  <a:lnTo>
                    <a:pt x="13364" y="100"/>
                  </a:lnTo>
                  <a:cubicBezTo>
                    <a:pt x="13337" y="100"/>
                    <a:pt x="13314" y="78"/>
                    <a:pt x="13314" y="50"/>
                  </a:cubicBezTo>
                  <a:cubicBezTo>
                    <a:pt x="13314" y="23"/>
                    <a:pt x="13337" y="0"/>
                    <a:pt x="13364" y="0"/>
                  </a:cubicBezTo>
                  <a:close/>
                  <a:moveTo>
                    <a:pt x="14064" y="0"/>
                  </a:moveTo>
                  <a:lnTo>
                    <a:pt x="14364" y="0"/>
                  </a:lnTo>
                  <a:cubicBezTo>
                    <a:pt x="14392" y="0"/>
                    <a:pt x="14414" y="23"/>
                    <a:pt x="14414" y="50"/>
                  </a:cubicBezTo>
                  <a:cubicBezTo>
                    <a:pt x="14414" y="78"/>
                    <a:pt x="14392" y="100"/>
                    <a:pt x="14364" y="100"/>
                  </a:cubicBezTo>
                  <a:lnTo>
                    <a:pt x="14064" y="100"/>
                  </a:lnTo>
                  <a:cubicBezTo>
                    <a:pt x="14037" y="100"/>
                    <a:pt x="14014" y="78"/>
                    <a:pt x="14014" y="50"/>
                  </a:cubicBezTo>
                  <a:cubicBezTo>
                    <a:pt x="14014" y="23"/>
                    <a:pt x="14037" y="0"/>
                    <a:pt x="14064" y="0"/>
                  </a:cubicBezTo>
                  <a:close/>
                </a:path>
              </a:pathLst>
            </a:custGeom>
            <a:solidFill>
              <a:srgbClr val="FF0000"/>
            </a:solidFill>
            <a:ln w="1588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384" y="1231"/>
              <a:ext cx="25" cy="10"/>
            </a:xfrm>
            <a:prstGeom prst="rect">
              <a:avLst/>
            </a:prstGeom>
            <a:solidFill>
              <a:srgbClr val="D6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384" y="1231"/>
              <a:ext cx="25" cy="10"/>
            </a:xfrm>
            <a:prstGeom prst="rect">
              <a:avLst/>
            </a:prstGeom>
            <a:noFill/>
            <a:ln w="6350" cap="flat">
              <a:solidFill>
                <a:srgbClr val="D380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009" y="821"/>
              <a:ext cx="26" cy="10"/>
            </a:xfrm>
            <a:prstGeom prst="rect">
              <a:avLst/>
            </a:prstGeom>
            <a:solidFill>
              <a:srgbClr val="D6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009" y="821"/>
              <a:ext cx="26" cy="10"/>
            </a:xfrm>
            <a:prstGeom prst="rect">
              <a:avLst/>
            </a:prstGeom>
            <a:noFill/>
            <a:ln w="6350" cap="flat">
              <a:solidFill>
                <a:srgbClr val="D380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36" y="256"/>
              <a:ext cx="26" cy="10"/>
            </a:xfrm>
            <a:prstGeom prst="rect">
              <a:avLst/>
            </a:prstGeom>
            <a:solidFill>
              <a:srgbClr val="D6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36" y="256"/>
              <a:ext cx="26" cy="10"/>
            </a:xfrm>
            <a:prstGeom prst="rect">
              <a:avLst/>
            </a:prstGeom>
            <a:noFill/>
            <a:ln w="6350" cap="flat">
              <a:solidFill>
                <a:srgbClr val="D380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262" y="83"/>
              <a:ext cx="26" cy="10"/>
            </a:xfrm>
            <a:prstGeom prst="rect">
              <a:avLst/>
            </a:prstGeom>
            <a:solidFill>
              <a:srgbClr val="D6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262" y="83"/>
              <a:ext cx="26" cy="10"/>
            </a:xfrm>
            <a:prstGeom prst="rect">
              <a:avLst/>
            </a:prstGeom>
            <a:noFill/>
            <a:ln w="6350" cap="flat">
              <a:solidFill>
                <a:srgbClr val="D380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888" y="83"/>
              <a:ext cx="26" cy="10"/>
            </a:xfrm>
            <a:prstGeom prst="rect">
              <a:avLst/>
            </a:prstGeom>
            <a:solidFill>
              <a:srgbClr val="D6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888" y="83"/>
              <a:ext cx="26" cy="10"/>
            </a:xfrm>
            <a:prstGeom prst="rect">
              <a:avLst/>
            </a:prstGeom>
            <a:noFill/>
            <a:ln w="6350" cap="flat">
              <a:solidFill>
                <a:srgbClr val="D380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2374" y="296"/>
              <a:ext cx="2524" cy="1007"/>
            </a:xfrm>
            <a:custGeom>
              <a:avLst/>
              <a:gdLst>
                <a:gd name="T0" fmla="*/ 378 w 14501"/>
                <a:gd name="T1" fmla="*/ 5599 h 5793"/>
                <a:gd name="T2" fmla="*/ 11 w 14501"/>
                <a:gd name="T3" fmla="*/ 5756 h 5793"/>
                <a:gd name="T4" fmla="*/ 956 w 14501"/>
                <a:gd name="T5" fmla="*/ 5297 h 5793"/>
                <a:gd name="T6" fmla="*/ 720 w 14501"/>
                <a:gd name="T7" fmla="*/ 5507 h 5793"/>
                <a:gd name="T8" fmla="*/ 1324 w 14501"/>
                <a:gd name="T9" fmla="*/ 5139 h 5793"/>
                <a:gd name="T10" fmla="*/ 1639 w 14501"/>
                <a:gd name="T11" fmla="*/ 5113 h 5793"/>
                <a:gd name="T12" fmla="*/ 1324 w 14501"/>
                <a:gd name="T13" fmla="*/ 5139 h 5793"/>
                <a:gd name="T14" fmla="*/ 2309 w 14501"/>
                <a:gd name="T15" fmla="*/ 4772 h 5793"/>
                <a:gd name="T16" fmla="*/ 1941 w 14501"/>
                <a:gd name="T17" fmla="*/ 4929 h 5793"/>
                <a:gd name="T18" fmla="*/ 2886 w 14501"/>
                <a:gd name="T19" fmla="*/ 4470 h 5793"/>
                <a:gd name="T20" fmla="*/ 2650 w 14501"/>
                <a:gd name="T21" fmla="*/ 4680 h 5793"/>
                <a:gd name="T22" fmla="*/ 3254 w 14501"/>
                <a:gd name="T23" fmla="*/ 4313 h 5793"/>
                <a:gd name="T24" fmla="*/ 3569 w 14501"/>
                <a:gd name="T25" fmla="*/ 4286 h 5793"/>
                <a:gd name="T26" fmla="*/ 3254 w 14501"/>
                <a:gd name="T27" fmla="*/ 4313 h 5793"/>
                <a:gd name="T28" fmla="*/ 4249 w 14501"/>
                <a:gd name="T29" fmla="*/ 3970 h 5793"/>
                <a:gd name="T30" fmla="*/ 3875 w 14501"/>
                <a:gd name="T31" fmla="*/ 4112 h 5793"/>
                <a:gd name="T32" fmla="*/ 4839 w 14501"/>
                <a:gd name="T33" fmla="*/ 3693 h 5793"/>
                <a:gd name="T34" fmla="*/ 4594 w 14501"/>
                <a:gd name="T35" fmla="*/ 3893 h 5793"/>
                <a:gd name="T36" fmla="*/ 5213 w 14501"/>
                <a:gd name="T37" fmla="*/ 3552 h 5793"/>
                <a:gd name="T38" fmla="*/ 5529 w 14501"/>
                <a:gd name="T39" fmla="*/ 3539 h 5793"/>
                <a:gd name="T40" fmla="*/ 5213 w 14501"/>
                <a:gd name="T41" fmla="*/ 3552 h 5793"/>
                <a:gd name="T42" fmla="*/ 6213 w 14501"/>
                <a:gd name="T43" fmla="*/ 3226 h 5793"/>
                <a:gd name="T44" fmla="*/ 5839 w 14501"/>
                <a:gd name="T45" fmla="*/ 3368 h 5793"/>
                <a:gd name="T46" fmla="*/ 6803 w 14501"/>
                <a:gd name="T47" fmla="*/ 2949 h 5793"/>
                <a:gd name="T48" fmla="*/ 6558 w 14501"/>
                <a:gd name="T49" fmla="*/ 3149 h 5793"/>
                <a:gd name="T50" fmla="*/ 7177 w 14501"/>
                <a:gd name="T51" fmla="*/ 2808 h 5793"/>
                <a:gd name="T52" fmla="*/ 7518 w 14501"/>
                <a:gd name="T53" fmla="*/ 2720 h 5793"/>
                <a:gd name="T54" fmla="*/ 7213 w 14501"/>
                <a:gd name="T55" fmla="*/ 2901 h 5793"/>
                <a:gd name="T56" fmla="*/ 7821 w 14501"/>
                <a:gd name="T57" fmla="*/ 2537 h 5793"/>
                <a:gd name="T58" fmla="*/ 8136 w 14501"/>
                <a:gd name="T59" fmla="*/ 2512 h 5793"/>
                <a:gd name="T60" fmla="*/ 7821 w 14501"/>
                <a:gd name="T61" fmla="*/ 2537 h 5793"/>
                <a:gd name="T62" fmla="*/ 8807 w 14501"/>
                <a:gd name="T63" fmla="*/ 2174 h 5793"/>
                <a:gd name="T64" fmla="*/ 8439 w 14501"/>
                <a:gd name="T65" fmla="*/ 2330 h 5793"/>
                <a:gd name="T66" fmla="*/ 9386 w 14501"/>
                <a:gd name="T67" fmla="*/ 1874 h 5793"/>
                <a:gd name="T68" fmla="*/ 9149 w 14501"/>
                <a:gd name="T69" fmla="*/ 2083 h 5793"/>
                <a:gd name="T70" fmla="*/ 9754 w 14501"/>
                <a:gd name="T71" fmla="*/ 1718 h 5793"/>
                <a:gd name="T72" fmla="*/ 10069 w 14501"/>
                <a:gd name="T73" fmla="*/ 1693 h 5793"/>
                <a:gd name="T74" fmla="*/ 9754 w 14501"/>
                <a:gd name="T75" fmla="*/ 1718 h 5793"/>
                <a:gd name="T76" fmla="*/ 10741 w 14501"/>
                <a:gd name="T77" fmla="*/ 1354 h 5793"/>
                <a:gd name="T78" fmla="*/ 10372 w 14501"/>
                <a:gd name="T79" fmla="*/ 1510 h 5793"/>
                <a:gd name="T80" fmla="*/ 11335 w 14501"/>
                <a:gd name="T81" fmla="*/ 1086 h 5793"/>
                <a:gd name="T82" fmla="*/ 11085 w 14501"/>
                <a:gd name="T83" fmla="*/ 1279 h 5793"/>
                <a:gd name="T84" fmla="*/ 11713 w 14501"/>
                <a:gd name="T85" fmla="*/ 955 h 5793"/>
                <a:gd name="T86" fmla="*/ 12029 w 14501"/>
                <a:gd name="T87" fmla="*/ 950 h 5793"/>
                <a:gd name="T88" fmla="*/ 11713 w 14501"/>
                <a:gd name="T89" fmla="*/ 955 h 5793"/>
                <a:gd name="T90" fmla="*/ 12721 w 14501"/>
                <a:gd name="T91" fmla="*/ 657 h 5793"/>
                <a:gd name="T92" fmla="*/ 12343 w 14501"/>
                <a:gd name="T93" fmla="*/ 788 h 5793"/>
                <a:gd name="T94" fmla="*/ 13318 w 14501"/>
                <a:gd name="T95" fmla="*/ 396 h 5793"/>
                <a:gd name="T96" fmla="*/ 13068 w 14501"/>
                <a:gd name="T97" fmla="*/ 589 h 5793"/>
                <a:gd name="T98" fmla="*/ 13696 w 14501"/>
                <a:gd name="T99" fmla="*/ 264 h 5793"/>
                <a:gd name="T100" fmla="*/ 14012 w 14501"/>
                <a:gd name="T101" fmla="*/ 260 h 5793"/>
                <a:gd name="T102" fmla="*/ 13696 w 14501"/>
                <a:gd name="T103" fmla="*/ 264 h 5793"/>
                <a:gd name="T104" fmla="*/ 14492 w 14501"/>
                <a:gd name="T105" fmla="*/ 40 h 5793"/>
                <a:gd name="T106" fmla="*/ 14326 w 14501"/>
                <a:gd name="T107" fmla="*/ 98 h 5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01" h="5793">
                  <a:moveTo>
                    <a:pt x="37" y="5691"/>
                  </a:moveTo>
                  <a:lnTo>
                    <a:pt x="313" y="5572"/>
                  </a:lnTo>
                  <a:cubicBezTo>
                    <a:pt x="338" y="5562"/>
                    <a:pt x="367" y="5573"/>
                    <a:pt x="378" y="5599"/>
                  </a:cubicBezTo>
                  <a:cubicBezTo>
                    <a:pt x="389" y="5624"/>
                    <a:pt x="377" y="5653"/>
                    <a:pt x="352" y="5664"/>
                  </a:cubicBezTo>
                  <a:lnTo>
                    <a:pt x="76" y="5782"/>
                  </a:lnTo>
                  <a:cubicBezTo>
                    <a:pt x="51" y="5793"/>
                    <a:pt x="21" y="5782"/>
                    <a:pt x="11" y="5756"/>
                  </a:cubicBezTo>
                  <a:cubicBezTo>
                    <a:pt x="0" y="5731"/>
                    <a:pt x="11" y="5701"/>
                    <a:pt x="37" y="5691"/>
                  </a:cubicBezTo>
                  <a:close/>
                  <a:moveTo>
                    <a:pt x="680" y="5415"/>
                  </a:moveTo>
                  <a:lnTo>
                    <a:pt x="956" y="5297"/>
                  </a:lnTo>
                  <a:cubicBezTo>
                    <a:pt x="981" y="5286"/>
                    <a:pt x="1011" y="5298"/>
                    <a:pt x="1022" y="5323"/>
                  </a:cubicBezTo>
                  <a:cubicBezTo>
                    <a:pt x="1033" y="5348"/>
                    <a:pt x="1021" y="5378"/>
                    <a:pt x="995" y="5389"/>
                  </a:cubicBezTo>
                  <a:lnTo>
                    <a:pt x="720" y="5507"/>
                  </a:lnTo>
                  <a:cubicBezTo>
                    <a:pt x="694" y="5518"/>
                    <a:pt x="665" y="5506"/>
                    <a:pt x="654" y="5481"/>
                  </a:cubicBezTo>
                  <a:cubicBezTo>
                    <a:pt x="643" y="5455"/>
                    <a:pt x="655" y="5426"/>
                    <a:pt x="680" y="5415"/>
                  </a:cubicBezTo>
                  <a:close/>
                  <a:moveTo>
                    <a:pt x="1324" y="5139"/>
                  </a:moveTo>
                  <a:lnTo>
                    <a:pt x="1600" y="5021"/>
                  </a:lnTo>
                  <a:cubicBezTo>
                    <a:pt x="1625" y="5010"/>
                    <a:pt x="1654" y="5022"/>
                    <a:pt x="1665" y="5048"/>
                  </a:cubicBezTo>
                  <a:cubicBezTo>
                    <a:pt x="1676" y="5073"/>
                    <a:pt x="1664" y="5102"/>
                    <a:pt x="1639" y="5113"/>
                  </a:cubicBezTo>
                  <a:lnTo>
                    <a:pt x="1363" y="5231"/>
                  </a:lnTo>
                  <a:cubicBezTo>
                    <a:pt x="1338" y="5242"/>
                    <a:pt x="1308" y="5230"/>
                    <a:pt x="1297" y="5205"/>
                  </a:cubicBezTo>
                  <a:cubicBezTo>
                    <a:pt x="1287" y="5180"/>
                    <a:pt x="1298" y="5150"/>
                    <a:pt x="1324" y="5139"/>
                  </a:cubicBezTo>
                  <a:close/>
                  <a:moveTo>
                    <a:pt x="1967" y="4864"/>
                  </a:moveTo>
                  <a:lnTo>
                    <a:pt x="2243" y="4746"/>
                  </a:lnTo>
                  <a:cubicBezTo>
                    <a:pt x="2268" y="4735"/>
                    <a:pt x="2298" y="4747"/>
                    <a:pt x="2309" y="4772"/>
                  </a:cubicBezTo>
                  <a:cubicBezTo>
                    <a:pt x="2320" y="4797"/>
                    <a:pt x="2308" y="4827"/>
                    <a:pt x="2282" y="4838"/>
                  </a:cubicBezTo>
                  <a:lnTo>
                    <a:pt x="2007" y="4956"/>
                  </a:lnTo>
                  <a:cubicBezTo>
                    <a:pt x="1981" y="4967"/>
                    <a:pt x="1952" y="4955"/>
                    <a:pt x="1941" y="4929"/>
                  </a:cubicBezTo>
                  <a:cubicBezTo>
                    <a:pt x="1930" y="4904"/>
                    <a:pt x="1942" y="4875"/>
                    <a:pt x="1967" y="4864"/>
                  </a:cubicBezTo>
                  <a:close/>
                  <a:moveTo>
                    <a:pt x="2611" y="4588"/>
                  </a:moveTo>
                  <a:lnTo>
                    <a:pt x="2886" y="4470"/>
                  </a:lnTo>
                  <a:cubicBezTo>
                    <a:pt x="2912" y="4459"/>
                    <a:pt x="2941" y="4471"/>
                    <a:pt x="2952" y="4496"/>
                  </a:cubicBezTo>
                  <a:cubicBezTo>
                    <a:pt x="2963" y="4522"/>
                    <a:pt x="2951" y="4551"/>
                    <a:pt x="2926" y="4562"/>
                  </a:cubicBezTo>
                  <a:lnTo>
                    <a:pt x="2650" y="4680"/>
                  </a:lnTo>
                  <a:cubicBezTo>
                    <a:pt x="2625" y="4691"/>
                    <a:pt x="2595" y="4679"/>
                    <a:pt x="2584" y="4654"/>
                  </a:cubicBezTo>
                  <a:cubicBezTo>
                    <a:pt x="2574" y="4628"/>
                    <a:pt x="2585" y="4599"/>
                    <a:pt x="2611" y="4588"/>
                  </a:cubicBezTo>
                  <a:close/>
                  <a:moveTo>
                    <a:pt x="3254" y="4313"/>
                  </a:moveTo>
                  <a:lnTo>
                    <a:pt x="3530" y="4195"/>
                  </a:lnTo>
                  <a:cubicBezTo>
                    <a:pt x="3555" y="4184"/>
                    <a:pt x="3585" y="4195"/>
                    <a:pt x="3596" y="4221"/>
                  </a:cubicBezTo>
                  <a:cubicBezTo>
                    <a:pt x="3606" y="4246"/>
                    <a:pt x="3595" y="4276"/>
                    <a:pt x="3569" y="4286"/>
                  </a:cubicBezTo>
                  <a:lnTo>
                    <a:pt x="3294" y="4405"/>
                  </a:lnTo>
                  <a:cubicBezTo>
                    <a:pt x="3268" y="4415"/>
                    <a:pt x="3239" y="4404"/>
                    <a:pt x="3228" y="4378"/>
                  </a:cubicBezTo>
                  <a:cubicBezTo>
                    <a:pt x="3217" y="4353"/>
                    <a:pt x="3229" y="4324"/>
                    <a:pt x="3254" y="4313"/>
                  </a:cubicBezTo>
                  <a:close/>
                  <a:moveTo>
                    <a:pt x="3904" y="4048"/>
                  </a:moveTo>
                  <a:lnTo>
                    <a:pt x="4185" y="3941"/>
                  </a:lnTo>
                  <a:cubicBezTo>
                    <a:pt x="4211" y="3932"/>
                    <a:pt x="4239" y="3945"/>
                    <a:pt x="4249" y="3970"/>
                  </a:cubicBezTo>
                  <a:cubicBezTo>
                    <a:pt x="4259" y="3996"/>
                    <a:pt x="4246" y="4025"/>
                    <a:pt x="4220" y="4035"/>
                  </a:cubicBezTo>
                  <a:lnTo>
                    <a:pt x="3940" y="4141"/>
                  </a:lnTo>
                  <a:cubicBezTo>
                    <a:pt x="3914" y="4151"/>
                    <a:pt x="3885" y="4138"/>
                    <a:pt x="3875" y="4112"/>
                  </a:cubicBezTo>
                  <a:cubicBezTo>
                    <a:pt x="3865" y="4086"/>
                    <a:pt x="3878" y="4057"/>
                    <a:pt x="3904" y="4048"/>
                  </a:cubicBezTo>
                  <a:close/>
                  <a:moveTo>
                    <a:pt x="4559" y="3800"/>
                  </a:moveTo>
                  <a:lnTo>
                    <a:pt x="4839" y="3693"/>
                  </a:lnTo>
                  <a:cubicBezTo>
                    <a:pt x="4865" y="3684"/>
                    <a:pt x="4894" y="3697"/>
                    <a:pt x="4904" y="3722"/>
                  </a:cubicBezTo>
                  <a:cubicBezTo>
                    <a:pt x="4914" y="3748"/>
                    <a:pt x="4901" y="3777"/>
                    <a:pt x="4875" y="3787"/>
                  </a:cubicBezTo>
                  <a:lnTo>
                    <a:pt x="4594" y="3893"/>
                  </a:lnTo>
                  <a:cubicBezTo>
                    <a:pt x="4568" y="3903"/>
                    <a:pt x="4540" y="3890"/>
                    <a:pt x="4530" y="3864"/>
                  </a:cubicBezTo>
                  <a:cubicBezTo>
                    <a:pt x="4520" y="3838"/>
                    <a:pt x="4533" y="3809"/>
                    <a:pt x="4559" y="3800"/>
                  </a:cubicBezTo>
                  <a:close/>
                  <a:moveTo>
                    <a:pt x="5213" y="3552"/>
                  </a:moveTo>
                  <a:lnTo>
                    <a:pt x="5494" y="3445"/>
                  </a:lnTo>
                  <a:cubicBezTo>
                    <a:pt x="5520" y="3436"/>
                    <a:pt x="5549" y="3449"/>
                    <a:pt x="5558" y="3474"/>
                  </a:cubicBezTo>
                  <a:cubicBezTo>
                    <a:pt x="5568" y="3500"/>
                    <a:pt x="5555" y="3529"/>
                    <a:pt x="5529" y="3539"/>
                  </a:cubicBezTo>
                  <a:lnTo>
                    <a:pt x="5249" y="3645"/>
                  </a:lnTo>
                  <a:cubicBezTo>
                    <a:pt x="5223" y="3655"/>
                    <a:pt x="5194" y="3642"/>
                    <a:pt x="5184" y="3616"/>
                  </a:cubicBezTo>
                  <a:cubicBezTo>
                    <a:pt x="5175" y="3590"/>
                    <a:pt x="5188" y="3561"/>
                    <a:pt x="5213" y="3552"/>
                  </a:cubicBezTo>
                  <a:close/>
                  <a:moveTo>
                    <a:pt x="5868" y="3304"/>
                  </a:moveTo>
                  <a:lnTo>
                    <a:pt x="6148" y="3197"/>
                  </a:lnTo>
                  <a:cubicBezTo>
                    <a:pt x="6174" y="3188"/>
                    <a:pt x="6203" y="3201"/>
                    <a:pt x="6213" y="3226"/>
                  </a:cubicBezTo>
                  <a:cubicBezTo>
                    <a:pt x="6223" y="3252"/>
                    <a:pt x="6210" y="3281"/>
                    <a:pt x="6184" y="3291"/>
                  </a:cubicBezTo>
                  <a:lnTo>
                    <a:pt x="5903" y="3397"/>
                  </a:lnTo>
                  <a:cubicBezTo>
                    <a:pt x="5878" y="3407"/>
                    <a:pt x="5849" y="3394"/>
                    <a:pt x="5839" y="3368"/>
                  </a:cubicBezTo>
                  <a:cubicBezTo>
                    <a:pt x="5829" y="3342"/>
                    <a:pt x="5842" y="3313"/>
                    <a:pt x="5868" y="3304"/>
                  </a:cubicBezTo>
                  <a:close/>
                  <a:moveTo>
                    <a:pt x="6523" y="3056"/>
                  </a:moveTo>
                  <a:lnTo>
                    <a:pt x="6803" y="2949"/>
                  </a:lnTo>
                  <a:cubicBezTo>
                    <a:pt x="6829" y="2939"/>
                    <a:pt x="6858" y="2952"/>
                    <a:pt x="6868" y="2978"/>
                  </a:cubicBezTo>
                  <a:cubicBezTo>
                    <a:pt x="6877" y="3004"/>
                    <a:pt x="6864" y="3033"/>
                    <a:pt x="6839" y="3043"/>
                  </a:cubicBezTo>
                  <a:lnTo>
                    <a:pt x="6558" y="3149"/>
                  </a:lnTo>
                  <a:cubicBezTo>
                    <a:pt x="6532" y="3159"/>
                    <a:pt x="6503" y="3146"/>
                    <a:pt x="6493" y="3120"/>
                  </a:cubicBezTo>
                  <a:cubicBezTo>
                    <a:pt x="6484" y="3094"/>
                    <a:pt x="6497" y="3065"/>
                    <a:pt x="6523" y="3056"/>
                  </a:cubicBezTo>
                  <a:close/>
                  <a:moveTo>
                    <a:pt x="7177" y="2808"/>
                  </a:moveTo>
                  <a:lnTo>
                    <a:pt x="7235" y="2786"/>
                  </a:lnTo>
                  <a:lnTo>
                    <a:pt x="7452" y="2693"/>
                  </a:lnTo>
                  <a:cubicBezTo>
                    <a:pt x="7478" y="2683"/>
                    <a:pt x="7507" y="2695"/>
                    <a:pt x="7518" y="2720"/>
                  </a:cubicBezTo>
                  <a:cubicBezTo>
                    <a:pt x="7529" y="2745"/>
                    <a:pt x="7517" y="2775"/>
                    <a:pt x="7491" y="2785"/>
                  </a:cubicBezTo>
                  <a:lnTo>
                    <a:pt x="7270" y="2879"/>
                  </a:lnTo>
                  <a:lnTo>
                    <a:pt x="7213" y="2901"/>
                  </a:lnTo>
                  <a:cubicBezTo>
                    <a:pt x="7187" y="2911"/>
                    <a:pt x="7158" y="2898"/>
                    <a:pt x="7148" y="2872"/>
                  </a:cubicBezTo>
                  <a:cubicBezTo>
                    <a:pt x="7138" y="2846"/>
                    <a:pt x="7151" y="2817"/>
                    <a:pt x="7177" y="2808"/>
                  </a:cubicBezTo>
                  <a:close/>
                  <a:moveTo>
                    <a:pt x="7821" y="2537"/>
                  </a:moveTo>
                  <a:lnTo>
                    <a:pt x="8097" y="2420"/>
                  </a:lnTo>
                  <a:cubicBezTo>
                    <a:pt x="8122" y="2409"/>
                    <a:pt x="8152" y="2421"/>
                    <a:pt x="8162" y="2447"/>
                  </a:cubicBezTo>
                  <a:cubicBezTo>
                    <a:pt x="8173" y="2472"/>
                    <a:pt x="8161" y="2502"/>
                    <a:pt x="8136" y="2512"/>
                  </a:cubicBezTo>
                  <a:lnTo>
                    <a:pt x="7860" y="2629"/>
                  </a:lnTo>
                  <a:cubicBezTo>
                    <a:pt x="7834" y="2640"/>
                    <a:pt x="7805" y="2628"/>
                    <a:pt x="7794" y="2603"/>
                  </a:cubicBezTo>
                  <a:cubicBezTo>
                    <a:pt x="7783" y="2577"/>
                    <a:pt x="7795" y="2548"/>
                    <a:pt x="7821" y="2537"/>
                  </a:cubicBezTo>
                  <a:close/>
                  <a:moveTo>
                    <a:pt x="8465" y="2264"/>
                  </a:moveTo>
                  <a:lnTo>
                    <a:pt x="8741" y="2147"/>
                  </a:lnTo>
                  <a:cubicBezTo>
                    <a:pt x="8767" y="2136"/>
                    <a:pt x="8796" y="2148"/>
                    <a:pt x="8807" y="2174"/>
                  </a:cubicBezTo>
                  <a:cubicBezTo>
                    <a:pt x="8818" y="2199"/>
                    <a:pt x="8806" y="2228"/>
                    <a:pt x="8780" y="2239"/>
                  </a:cubicBezTo>
                  <a:lnTo>
                    <a:pt x="8504" y="2356"/>
                  </a:lnTo>
                  <a:cubicBezTo>
                    <a:pt x="8479" y="2367"/>
                    <a:pt x="8449" y="2355"/>
                    <a:pt x="8439" y="2330"/>
                  </a:cubicBezTo>
                  <a:cubicBezTo>
                    <a:pt x="8428" y="2304"/>
                    <a:pt x="8440" y="2275"/>
                    <a:pt x="8465" y="2264"/>
                  </a:cubicBezTo>
                  <a:close/>
                  <a:moveTo>
                    <a:pt x="9110" y="1991"/>
                  </a:moveTo>
                  <a:lnTo>
                    <a:pt x="9386" y="1874"/>
                  </a:lnTo>
                  <a:cubicBezTo>
                    <a:pt x="9411" y="1863"/>
                    <a:pt x="9441" y="1875"/>
                    <a:pt x="9452" y="1901"/>
                  </a:cubicBezTo>
                  <a:cubicBezTo>
                    <a:pt x="9462" y="1926"/>
                    <a:pt x="9450" y="1955"/>
                    <a:pt x="9425" y="1966"/>
                  </a:cubicBezTo>
                  <a:lnTo>
                    <a:pt x="9149" y="2083"/>
                  </a:lnTo>
                  <a:cubicBezTo>
                    <a:pt x="9123" y="2094"/>
                    <a:pt x="9094" y="2082"/>
                    <a:pt x="9083" y="2057"/>
                  </a:cubicBezTo>
                  <a:cubicBezTo>
                    <a:pt x="9072" y="2031"/>
                    <a:pt x="9084" y="2002"/>
                    <a:pt x="9110" y="1991"/>
                  </a:cubicBezTo>
                  <a:close/>
                  <a:moveTo>
                    <a:pt x="9754" y="1718"/>
                  </a:moveTo>
                  <a:lnTo>
                    <a:pt x="10030" y="1601"/>
                  </a:lnTo>
                  <a:cubicBezTo>
                    <a:pt x="10056" y="1590"/>
                    <a:pt x="10085" y="1602"/>
                    <a:pt x="10096" y="1627"/>
                  </a:cubicBezTo>
                  <a:cubicBezTo>
                    <a:pt x="10107" y="1653"/>
                    <a:pt x="10095" y="1682"/>
                    <a:pt x="10069" y="1693"/>
                  </a:cubicBezTo>
                  <a:lnTo>
                    <a:pt x="9793" y="1810"/>
                  </a:lnTo>
                  <a:cubicBezTo>
                    <a:pt x="9768" y="1821"/>
                    <a:pt x="9739" y="1809"/>
                    <a:pt x="9728" y="1783"/>
                  </a:cubicBezTo>
                  <a:cubicBezTo>
                    <a:pt x="9717" y="1758"/>
                    <a:pt x="9729" y="1729"/>
                    <a:pt x="9754" y="1718"/>
                  </a:cubicBezTo>
                  <a:close/>
                  <a:moveTo>
                    <a:pt x="10399" y="1445"/>
                  </a:moveTo>
                  <a:lnTo>
                    <a:pt x="10675" y="1328"/>
                  </a:lnTo>
                  <a:cubicBezTo>
                    <a:pt x="10700" y="1317"/>
                    <a:pt x="10730" y="1329"/>
                    <a:pt x="10741" y="1354"/>
                  </a:cubicBezTo>
                  <a:cubicBezTo>
                    <a:pt x="10751" y="1380"/>
                    <a:pt x="10739" y="1409"/>
                    <a:pt x="10714" y="1420"/>
                  </a:cubicBezTo>
                  <a:lnTo>
                    <a:pt x="10438" y="1537"/>
                  </a:lnTo>
                  <a:cubicBezTo>
                    <a:pt x="10412" y="1548"/>
                    <a:pt x="10383" y="1536"/>
                    <a:pt x="10372" y="1510"/>
                  </a:cubicBezTo>
                  <a:cubicBezTo>
                    <a:pt x="10361" y="1485"/>
                    <a:pt x="10373" y="1456"/>
                    <a:pt x="10399" y="1445"/>
                  </a:cubicBezTo>
                  <a:close/>
                  <a:moveTo>
                    <a:pt x="11052" y="1185"/>
                  </a:moveTo>
                  <a:lnTo>
                    <a:pt x="11335" y="1086"/>
                  </a:lnTo>
                  <a:cubicBezTo>
                    <a:pt x="11361" y="1077"/>
                    <a:pt x="11390" y="1091"/>
                    <a:pt x="11399" y="1117"/>
                  </a:cubicBezTo>
                  <a:cubicBezTo>
                    <a:pt x="11408" y="1143"/>
                    <a:pt x="11394" y="1171"/>
                    <a:pt x="11368" y="1181"/>
                  </a:cubicBezTo>
                  <a:lnTo>
                    <a:pt x="11085" y="1279"/>
                  </a:lnTo>
                  <a:cubicBezTo>
                    <a:pt x="11059" y="1288"/>
                    <a:pt x="11030" y="1274"/>
                    <a:pt x="11021" y="1248"/>
                  </a:cubicBezTo>
                  <a:cubicBezTo>
                    <a:pt x="11012" y="1222"/>
                    <a:pt x="11026" y="1194"/>
                    <a:pt x="11052" y="1185"/>
                  </a:cubicBezTo>
                  <a:close/>
                  <a:moveTo>
                    <a:pt x="11713" y="955"/>
                  </a:moveTo>
                  <a:lnTo>
                    <a:pt x="11996" y="856"/>
                  </a:lnTo>
                  <a:cubicBezTo>
                    <a:pt x="12022" y="847"/>
                    <a:pt x="12051" y="861"/>
                    <a:pt x="12060" y="887"/>
                  </a:cubicBezTo>
                  <a:cubicBezTo>
                    <a:pt x="12069" y="913"/>
                    <a:pt x="12055" y="941"/>
                    <a:pt x="12029" y="950"/>
                  </a:cubicBezTo>
                  <a:lnTo>
                    <a:pt x="11746" y="1049"/>
                  </a:lnTo>
                  <a:cubicBezTo>
                    <a:pt x="11720" y="1058"/>
                    <a:pt x="11691" y="1044"/>
                    <a:pt x="11682" y="1018"/>
                  </a:cubicBezTo>
                  <a:cubicBezTo>
                    <a:pt x="11673" y="992"/>
                    <a:pt x="11687" y="964"/>
                    <a:pt x="11713" y="955"/>
                  </a:cubicBezTo>
                  <a:close/>
                  <a:moveTo>
                    <a:pt x="12374" y="724"/>
                  </a:moveTo>
                  <a:lnTo>
                    <a:pt x="12657" y="626"/>
                  </a:lnTo>
                  <a:cubicBezTo>
                    <a:pt x="12683" y="617"/>
                    <a:pt x="12712" y="630"/>
                    <a:pt x="12721" y="657"/>
                  </a:cubicBezTo>
                  <a:cubicBezTo>
                    <a:pt x="12730" y="683"/>
                    <a:pt x="12716" y="711"/>
                    <a:pt x="12690" y="720"/>
                  </a:cubicBezTo>
                  <a:lnTo>
                    <a:pt x="12407" y="819"/>
                  </a:lnTo>
                  <a:cubicBezTo>
                    <a:pt x="12381" y="828"/>
                    <a:pt x="12352" y="814"/>
                    <a:pt x="12343" y="788"/>
                  </a:cubicBezTo>
                  <a:cubicBezTo>
                    <a:pt x="12334" y="762"/>
                    <a:pt x="12348" y="733"/>
                    <a:pt x="12374" y="724"/>
                  </a:cubicBezTo>
                  <a:close/>
                  <a:moveTo>
                    <a:pt x="13035" y="494"/>
                  </a:moveTo>
                  <a:lnTo>
                    <a:pt x="13318" y="396"/>
                  </a:lnTo>
                  <a:cubicBezTo>
                    <a:pt x="13344" y="386"/>
                    <a:pt x="13373" y="400"/>
                    <a:pt x="13382" y="426"/>
                  </a:cubicBezTo>
                  <a:cubicBezTo>
                    <a:pt x="13391" y="452"/>
                    <a:pt x="13377" y="481"/>
                    <a:pt x="13351" y="490"/>
                  </a:cubicBezTo>
                  <a:lnTo>
                    <a:pt x="13068" y="589"/>
                  </a:lnTo>
                  <a:cubicBezTo>
                    <a:pt x="13042" y="598"/>
                    <a:pt x="13013" y="584"/>
                    <a:pt x="13004" y="558"/>
                  </a:cubicBezTo>
                  <a:cubicBezTo>
                    <a:pt x="12995" y="532"/>
                    <a:pt x="13009" y="503"/>
                    <a:pt x="13035" y="494"/>
                  </a:cubicBezTo>
                  <a:close/>
                  <a:moveTo>
                    <a:pt x="13696" y="264"/>
                  </a:moveTo>
                  <a:lnTo>
                    <a:pt x="13979" y="165"/>
                  </a:lnTo>
                  <a:cubicBezTo>
                    <a:pt x="14006" y="156"/>
                    <a:pt x="14034" y="170"/>
                    <a:pt x="14043" y="196"/>
                  </a:cubicBezTo>
                  <a:cubicBezTo>
                    <a:pt x="14052" y="222"/>
                    <a:pt x="14038" y="251"/>
                    <a:pt x="14012" y="260"/>
                  </a:cubicBezTo>
                  <a:lnTo>
                    <a:pt x="13729" y="358"/>
                  </a:lnTo>
                  <a:cubicBezTo>
                    <a:pt x="13703" y="368"/>
                    <a:pt x="13674" y="354"/>
                    <a:pt x="13665" y="328"/>
                  </a:cubicBezTo>
                  <a:cubicBezTo>
                    <a:pt x="13656" y="302"/>
                    <a:pt x="13670" y="273"/>
                    <a:pt x="13696" y="264"/>
                  </a:cubicBezTo>
                  <a:close/>
                  <a:moveTo>
                    <a:pt x="14357" y="34"/>
                  </a:moveTo>
                  <a:lnTo>
                    <a:pt x="14428" y="9"/>
                  </a:lnTo>
                  <a:cubicBezTo>
                    <a:pt x="14454" y="0"/>
                    <a:pt x="14483" y="14"/>
                    <a:pt x="14492" y="40"/>
                  </a:cubicBezTo>
                  <a:cubicBezTo>
                    <a:pt x="14501" y="66"/>
                    <a:pt x="14487" y="95"/>
                    <a:pt x="14461" y="104"/>
                  </a:cubicBezTo>
                  <a:lnTo>
                    <a:pt x="14390" y="128"/>
                  </a:lnTo>
                  <a:cubicBezTo>
                    <a:pt x="14364" y="137"/>
                    <a:pt x="14336" y="124"/>
                    <a:pt x="14326" y="98"/>
                  </a:cubicBezTo>
                  <a:cubicBezTo>
                    <a:pt x="14317" y="71"/>
                    <a:pt x="14331" y="43"/>
                    <a:pt x="14357" y="34"/>
                  </a:cubicBezTo>
                  <a:close/>
                </a:path>
              </a:pathLst>
            </a:custGeom>
            <a:solidFill>
              <a:srgbClr val="FF0000"/>
            </a:solidFill>
            <a:ln w="1588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357" y="1287"/>
              <a:ext cx="52" cy="10"/>
            </a:xfrm>
            <a:prstGeom prst="rect">
              <a:avLst/>
            </a:prstGeom>
            <a:solidFill>
              <a:srgbClr val="91A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57" y="1287"/>
              <a:ext cx="52" cy="10"/>
            </a:xfrm>
            <a:prstGeom prst="rect">
              <a:avLst/>
            </a:prstGeom>
            <a:noFill/>
            <a:ln w="6350" cap="flat">
              <a:solidFill>
                <a:srgbClr val="8DA1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983" y="1019"/>
              <a:ext cx="52" cy="11"/>
            </a:xfrm>
            <a:prstGeom prst="rect">
              <a:avLst/>
            </a:prstGeom>
            <a:solidFill>
              <a:srgbClr val="91A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983" y="1019"/>
              <a:ext cx="52" cy="11"/>
            </a:xfrm>
            <a:prstGeom prst="rect">
              <a:avLst/>
            </a:prstGeom>
            <a:noFill/>
            <a:ln w="6350" cap="flat">
              <a:solidFill>
                <a:srgbClr val="8DA1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610" y="783"/>
              <a:ext cx="52" cy="10"/>
            </a:xfrm>
            <a:prstGeom prst="rect">
              <a:avLst/>
            </a:prstGeom>
            <a:solidFill>
              <a:srgbClr val="91A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610" y="783"/>
              <a:ext cx="52" cy="10"/>
            </a:xfrm>
            <a:prstGeom prst="rect">
              <a:avLst/>
            </a:prstGeom>
            <a:noFill/>
            <a:ln w="6350" cap="flat">
              <a:solidFill>
                <a:srgbClr val="8DA1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235" y="518"/>
              <a:ext cx="53" cy="10"/>
            </a:xfrm>
            <a:prstGeom prst="rect">
              <a:avLst/>
            </a:prstGeom>
            <a:solidFill>
              <a:srgbClr val="91A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235" y="518"/>
              <a:ext cx="53" cy="10"/>
            </a:xfrm>
            <a:prstGeom prst="rect">
              <a:avLst/>
            </a:prstGeom>
            <a:noFill/>
            <a:ln w="6350" cap="flat">
              <a:solidFill>
                <a:srgbClr val="8DA1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861" y="300"/>
              <a:ext cx="53" cy="11"/>
            </a:xfrm>
            <a:prstGeom prst="rect">
              <a:avLst/>
            </a:prstGeom>
            <a:solidFill>
              <a:srgbClr val="91A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61" y="300"/>
              <a:ext cx="53" cy="11"/>
            </a:xfrm>
            <a:prstGeom prst="rect">
              <a:avLst/>
            </a:prstGeom>
            <a:noFill/>
            <a:ln w="6350" cap="flat">
              <a:solidFill>
                <a:srgbClr val="8DA18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354" y="1207"/>
              <a:ext cx="59" cy="59"/>
            </a:xfrm>
            <a:custGeom>
              <a:avLst/>
              <a:gdLst>
                <a:gd name="T0" fmla="*/ 30 w 59"/>
                <a:gd name="T1" fmla="*/ 0 h 59"/>
                <a:gd name="T2" fmla="*/ 30 w 59"/>
                <a:gd name="T3" fmla="*/ 0 h 59"/>
                <a:gd name="T4" fmla="*/ 30 w 59"/>
                <a:gd name="T5" fmla="*/ 0 h 59"/>
                <a:gd name="T6" fmla="*/ 58 w 59"/>
                <a:gd name="T7" fmla="*/ 59 h 59"/>
                <a:gd name="T8" fmla="*/ 59 w 59"/>
                <a:gd name="T9" fmla="*/ 59 h 59"/>
                <a:gd name="T10" fmla="*/ 0 w 59"/>
                <a:gd name="T11" fmla="*/ 59 h 59"/>
                <a:gd name="T12" fmla="*/ 1 w 59"/>
                <a:gd name="T13" fmla="*/ 59 h 59"/>
                <a:gd name="T14" fmla="*/ 30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58" y="59"/>
                  </a:lnTo>
                  <a:lnTo>
                    <a:pt x="59" y="59"/>
                  </a:lnTo>
                  <a:lnTo>
                    <a:pt x="0" y="59"/>
                  </a:lnTo>
                  <a:lnTo>
                    <a:pt x="1" y="5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354" y="1207"/>
              <a:ext cx="59" cy="59"/>
            </a:xfrm>
            <a:custGeom>
              <a:avLst/>
              <a:gdLst>
                <a:gd name="T0" fmla="*/ 30 w 59"/>
                <a:gd name="T1" fmla="*/ 0 h 59"/>
                <a:gd name="T2" fmla="*/ 30 w 59"/>
                <a:gd name="T3" fmla="*/ 0 h 59"/>
                <a:gd name="T4" fmla="*/ 30 w 59"/>
                <a:gd name="T5" fmla="*/ 0 h 59"/>
                <a:gd name="T6" fmla="*/ 58 w 59"/>
                <a:gd name="T7" fmla="*/ 59 h 59"/>
                <a:gd name="T8" fmla="*/ 59 w 59"/>
                <a:gd name="T9" fmla="*/ 59 h 59"/>
                <a:gd name="T10" fmla="*/ 0 w 59"/>
                <a:gd name="T11" fmla="*/ 59 h 59"/>
                <a:gd name="T12" fmla="*/ 1 w 59"/>
                <a:gd name="T13" fmla="*/ 59 h 59"/>
                <a:gd name="T14" fmla="*/ 30 w 5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9"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58" y="59"/>
                  </a:lnTo>
                  <a:lnTo>
                    <a:pt x="59" y="59"/>
                  </a:lnTo>
                  <a:lnTo>
                    <a:pt x="0" y="59"/>
                  </a:lnTo>
                  <a:lnTo>
                    <a:pt x="1" y="59"/>
                  </a:lnTo>
                  <a:lnTo>
                    <a:pt x="30" y="0"/>
                  </a:lnTo>
                  <a:close/>
                </a:path>
              </a:pathLst>
            </a:custGeom>
            <a:noFill/>
            <a:ln w="6350" cap="flat">
              <a:solidFill>
                <a:srgbClr val="3F68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980" y="797"/>
              <a:ext cx="59" cy="58"/>
            </a:xfrm>
            <a:custGeom>
              <a:avLst/>
              <a:gdLst>
                <a:gd name="T0" fmla="*/ 29 w 59"/>
                <a:gd name="T1" fmla="*/ 0 h 58"/>
                <a:gd name="T2" fmla="*/ 29 w 59"/>
                <a:gd name="T3" fmla="*/ 0 h 58"/>
                <a:gd name="T4" fmla="*/ 29 w 59"/>
                <a:gd name="T5" fmla="*/ 0 h 58"/>
                <a:gd name="T6" fmla="*/ 58 w 59"/>
                <a:gd name="T7" fmla="*/ 58 h 58"/>
                <a:gd name="T8" fmla="*/ 59 w 59"/>
                <a:gd name="T9" fmla="*/ 58 h 58"/>
                <a:gd name="T10" fmla="*/ 0 w 59"/>
                <a:gd name="T11" fmla="*/ 58 h 58"/>
                <a:gd name="T12" fmla="*/ 1 w 59"/>
                <a:gd name="T13" fmla="*/ 58 h 58"/>
                <a:gd name="T14" fmla="*/ 29 w 59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980" y="797"/>
              <a:ext cx="59" cy="58"/>
            </a:xfrm>
            <a:custGeom>
              <a:avLst/>
              <a:gdLst>
                <a:gd name="T0" fmla="*/ 29 w 59"/>
                <a:gd name="T1" fmla="*/ 0 h 58"/>
                <a:gd name="T2" fmla="*/ 29 w 59"/>
                <a:gd name="T3" fmla="*/ 0 h 58"/>
                <a:gd name="T4" fmla="*/ 29 w 59"/>
                <a:gd name="T5" fmla="*/ 0 h 58"/>
                <a:gd name="T6" fmla="*/ 58 w 59"/>
                <a:gd name="T7" fmla="*/ 58 h 58"/>
                <a:gd name="T8" fmla="*/ 59 w 59"/>
                <a:gd name="T9" fmla="*/ 58 h 58"/>
                <a:gd name="T10" fmla="*/ 0 w 59"/>
                <a:gd name="T11" fmla="*/ 58 h 58"/>
                <a:gd name="T12" fmla="*/ 1 w 59"/>
                <a:gd name="T13" fmla="*/ 58 h 58"/>
                <a:gd name="T14" fmla="*/ 29 w 59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F68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3607" y="232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607" y="232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F68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233" y="137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233" y="137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F68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859" y="59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859" y="59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58 h 58"/>
                <a:gd name="T8" fmla="*/ 58 w 58"/>
                <a:gd name="T9" fmla="*/ 58 h 58"/>
                <a:gd name="T10" fmla="*/ 0 w 58"/>
                <a:gd name="T11" fmla="*/ 58 h 58"/>
                <a:gd name="T12" fmla="*/ 0 w 58"/>
                <a:gd name="T13" fmla="*/ 58 h 58"/>
                <a:gd name="T14" fmla="*/ 29 w 5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F68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354" y="1308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30 w 59"/>
                <a:gd name="T3" fmla="*/ 0 h 58"/>
                <a:gd name="T4" fmla="*/ 30 w 59"/>
                <a:gd name="T5" fmla="*/ 0 h 58"/>
                <a:gd name="T6" fmla="*/ 58 w 59"/>
                <a:gd name="T7" fmla="*/ 29 h 58"/>
                <a:gd name="T8" fmla="*/ 59 w 59"/>
                <a:gd name="T9" fmla="*/ 29 h 58"/>
                <a:gd name="T10" fmla="*/ 58 w 59"/>
                <a:gd name="T11" fmla="*/ 29 h 58"/>
                <a:gd name="T12" fmla="*/ 30 w 59"/>
                <a:gd name="T13" fmla="*/ 58 h 58"/>
                <a:gd name="T14" fmla="*/ 30 w 59"/>
                <a:gd name="T15" fmla="*/ 58 h 58"/>
                <a:gd name="T16" fmla="*/ 30 w 59"/>
                <a:gd name="T17" fmla="*/ 58 h 58"/>
                <a:gd name="T18" fmla="*/ 1 w 59"/>
                <a:gd name="T19" fmla="*/ 29 h 58"/>
                <a:gd name="T20" fmla="*/ 0 w 59"/>
                <a:gd name="T21" fmla="*/ 29 h 58"/>
                <a:gd name="T22" fmla="*/ 1 w 59"/>
                <a:gd name="T23" fmla="*/ 29 h 58"/>
                <a:gd name="T24" fmla="*/ 30 w 59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2354" y="1308"/>
              <a:ext cx="59" cy="58"/>
            </a:xfrm>
            <a:custGeom>
              <a:avLst/>
              <a:gdLst>
                <a:gd name="T0" fmla="*/ 30 w 59"/>
                <a:gd name="T1" fmla="*/ 0 h 58"/>
                <a:gd name="T2" fmla="*/ 30 w 59"/>
                <a:gd name="T3" fmla="*/ 0 h 58"/>
                <a:gd name="T4" fmla="*/ 30 w 59"/>
                <a:gd name="T5" fmla="*/ 0 h 58"/>
                <a:gd name="T6" fmla="*/ 58 w 59"/>
                <a:gd name="T7" fmla="*/ 29 h 58"/>
                <a:gd name="T8" fmla="*/ 59 w 59"/>
                <a:gd name="T9" fmla="*/ 29 h 58"/>
                <a:gd name="T10" fmla="*/ 58 w 59"/>
                <a:gd name="T11" fmla="*/ 29 h 58"/>
                <a:gd name="T12" fmla="*/ 30 w 59"/>
                <a:gd name="T13" fmla="*/ 58 h 58"/>
                <a:gd name="T14" fmla="*/ 30 w 59"/>
                <a:gd name="T15" fmla="*/ 58 h 58"/>
                <a:gd name="T16" fmla="*/ 30 w 59"/>
                <a:gd name="T17" fmla="*/ 58 h 58"/>
                <a:gd name="T18" fmla="*/ 1 w 59"/>
                <a:gd name="T19" fmla="*/ 29 h 58"/>
                <a:gd name="T20" fmla="*/ 0 w 59"/>
                <a:gd name="T21" fmla="*/ 29 h 58"/>
                <a:gd name="T22" fmla="*/ 1 w 59"/>
                <a:gd name="T23" fmla="*/ 29 h 58"/>
                <a:gd name="T24" fmla="*/ 30 w 59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0" y="0"/>
                  </a:lnTo>
                  <a:close/>
                </a:path>
              </a:pathLst>
            </a:custGeom>
            <a:noFill/>
            <a:ln w="6350" cap="flat">
              <a:solidFill>
                <a:srgbClr val="3584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980" y="1195"/>
              <a:ext cx="59" cy="58"/>
            </a:xfrm>
            <a:custGeom>
              <a:avLst/>
              <a:gdLst>
                <a:gd name="T0" fmla="*/ 29 w 59"/>
                <a:gd name="T1" fmla="*/ 0 h 58"/>
                <a:gd name="T2" fmla="*/ 29 w 59"/>
                <a:gd name="T3" fmla="*/ 0 h 58"/>
                <a:gd name="T4" fmla="*/ 29 w 59"/>
                <a:gd name="T5" fmla="*/ 0 h 58"/>
                <a:gd name="T6" fmla="*/ 58 w 59"/>
                <a:gd name="T7" fmla="*/ 29 h 58"/>
                <a:gd name="T8" fmla="*/ 59 w 59"/>
                <a:gd name="T9" fmla="*/ 29 h 58"/>
                <a:gd name="T10" fmla="*/ 58 w 59"/>
                <a:gd name="T11" fmla="*/ 29 h 58"/>
                <a:gd name="T12" fmla="*/ 29 w 59"/>
                <a:gd name="T13" fmla="*/ 58 h 58"/>
                <a:gd name="T14" fmla="*/ 29 w 59"/>
                <a:gd name="T15" fmla="*/ 58 h 58"/>
                <a:gd name="T16" fmla="*/ 29 w 59"/>
                <a:gd name="T17" fmla="*/ 58 h 58"/>
                <a:gd name="T18" fmla="*/ 1 w 59"/>
                <a:gd name="T19" fmla="*/ 29 h 58"/>
                <a:gd name="T20" fmla="*/ 0 w 59"/>
                <a:gd name="T21" fmla="*/ 29 h 58"/>
                <a:gd name="T22" fmla="*/ 1 w 59"/>
                <a:gd name="T23" fmla="*/ 29 h 58"/>
                <a:gd name="T24" fmla="*/ 29 w 59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980" y="1195"/>
              <a:ext cx="59" cy="58"/>
            </a:xfrm>
            <a:custGeom>
              <a:avLst/>
              <a:gdLst>
                <a:gd name="T0" fmla="*/ 29 w 59"/>
                <a:gd name="T1" fmla="*/ 0 h 58"/>
                <a:gd name="T2" fmla="*/ 29 w 59"/>
                <a:gd name="T3" fmla="*/ 0 h 58"/>
                <a:gd name="T4" fmla="*/ 29 w 59"/>
                <a:gd name="T5" fmla="*/ 0 h 58"/>
                <a:gd name="T6" fmla="*/ 58 w 59"/>
                <a:gd name="T7" fmla="*/ 29 h 58"/>
                <a:gd name="T8" fmla="*/ 59 w 59"/>
                <a:gd name="T9" fmla="*/ 29 h 58"/>
                <a:gd name="T10" fmla="*/ 58 w 59"/>
                <a:gd name="T11" fmla="*/ 29 h 58"/>
                <a:gd name="T12" fmla="*/ 29 w 59"/>
                <a:gd name="T13" fmla="*/ 58 h 58"/>
                <a:gd name="T14" fmla="*/ 29 w 59"/>
                <a:gd name="T15" fmla="*/ 58 h 58"/>
                <a:gd name="T16" fmla="*/ 29 w 59"/>
                <a:gd name="T17" fmla="*/ 58 h 58"/>
                <a:gd name="T18" fmla="*/ 1 w 59"/>
                <a:gd name="T19" fmla="*/ 29 h 58"/>
                <a:gd name="T20" fmla="*/ 0 w 59"/>
                <a:gd name="T21" fmla="*/ 29 h 58"/>
                <a:gd name="T22" fmla="*/ 1 w 59"/>
                <a:gd name="T23" fmla="*/ 29 h 58"/>
                <a:gd name="T24" fmla="*/ 29 w 59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584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607" y="1068"/>
              <a:ext cx="58" cy="59"/>
            </a:xfrm>
            <a:custGeom>
              <a:avLst/>
              <a:gdLst>
                <a:gd name="T0" fmla="*/ 29 w 58"/>
                <a:gd name="T1" fmla="*/ 0 h 59"/>
                <a:gd name="T2" fmla="*/ 29 w 58"/>
                <a:gd name="T3" fmla="*/ 0 h 59"/>
                <a:gd name="T4" fmla="*/ 29 w 58"/>
                <a:gd name="T5" fmla="*/ 0 h 59"/>
                <a:gd name="T6" fmla="*/ 58 w 58"/>
                <a:gd name="T7" fmla="*/ 29 h 59"/>
                <a:gd name="T8" fmla="*/ 58 w 58"/>
                <a:gd name="T9" fmla="*/ 29 h 59"/>
                <a:gd name="T10" fmla="*/ 58 w 58"/>
                <a:gd name="T11" fmla="*/ 29 h 59"/>
                <a:gd name="T12" fmla="*/ 29 w 58"/>
                <a:gd name="T13" fmla="*/ 58 h 59"/>
                <a:gd name="T14" fmla="*/ 29 w 58"/>
                <a:gd name="T15" fmla="*/ 59 h 59"/>
                <a:gd name="T16" fmla="*/ 29 w 58"/>
                <a:gd name="T17" fmla="*/ 58 h 59"/>
                <a:gd name="T18" fmla="*/ 0 w 58"/>
                <a:gd name="T19" fmla="*/ 29 h 59"/>
                <a:gd name="T20" fmla="*/ 0 w 58"/>
                <a:gd name="T21" fmla="*/ 29 h 59"/>
                <a:gd name="T22" fmla="*/ 0 w 58"/>
                <a:gd name="T23" fmla="*/ 29 h 59"/>
                <a:gd name="T24" fmla="*/ 29 w 58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9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9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607" y="1068"/>
              <a:ext cx="58" cy="59"/>
            </a:xfrm>
            <a:custGeom>
              <a:avLst/>
              <a:gdLst>
                <a:gd name="T0" fmla="*/ 29 w 58"/>
                <a:gd name="T1" fmla="*/ 0 h 59"/>
                <a:gd name="T2" fmla="*/ 29 w 58"/>
                <a:gd name="T3" fmla="*/ 0 h 59"/>
                <a:gd name="T4" fmla="*/ 29 w 58"/>
                <a:gd name="T5" fmla="*/ 0 h 59"/>
                <a:gd name="T6" fmla="*/ 58 w 58"/>
                <a:gd name="T7" fmla="*/ 29 h 59"/>
                <a:gd name="T8" fmla="*/ 58 w 58"/>
                <a:gd name="T9" fmla="*/ 29 h 59"/>
                <a:gd name="T10" fmla="*/ 58 w 58"/>
                <a:gd name="T11" fmla="*/ 29 h 59"/>
                <a:gd name="T12" fmla="*/ 29 w 58"/>
                <a:gd name="T13" fmla="*/ 58 h 59"/>
                <a:gd name="T14" fmla="*/ 29 w 58"/>
                <a:gd name="T15" fmla="*/ 59 h 59"/>
                <a:gd name="T16" fmla="*/ 29 w 58"/>
                <a:gd name="T17" fmla="*/ 58 h 59"/>
                <a:gd name="T18" fmla="*/ 0 w 58"/>
                <a:gd name="T19" fmla="*/ 29 h 59"/>
                <a:gd name="T20" fmla="*/ 0 w 58"/>
                <a:gd name="T21" fmla="*/ 29 h 59"/>
                <a:gd name="T22" fmla="*/ 0 w 58"/>
                <a:gd name="T23" fmla="*/ 29 h 59"/>
                <a:gd name="T24" fmla="*/ 29 w 58"/>
                <a:gd name="T2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9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9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584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233" y="816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29 h 58"/>
                <a:gd name="T8" fmla="*/ 58 w 58"/>
                <a:gd name="T9" fmla="*/ 29 h 58"/>
                <a:gd name="T10" fmla="*/ 58 w 58"/>
                <a:gd name="T11" fmla="*/ 29 h 58"/>
                <a:gd name="T12" fmla="*/ 29 w 58"/>
                <a:gd name="T13" fmla="*/ 58 h 58"/>
                <a:gd name="T14" fmla="*/ 29 w 58"/>
                <a:gd name="T15" fmla="*/ 58 h 58"/>
                <a:gd name="T16" fmla="*/ 29 w 58"/>
                <a:gd name="T17" fmla="*/ 58 h 58"/>
                <a:gd name="T18" fmla="*/ 0 w 58"/>
                <a:gd name="T19" fmla="*/ 29 h 58"/>
                <a:gd name="T20" fmla="*/ 0 w 58"/>
                <a:gd name="T21" fmla="*/ 29 h 58"/>
                <a:gd name="T22" fmla="*/ 0 w 58"/>
                <a:gd name="T23" fmla="*/ 29 h 58"/>
                <a:gd name="T24" fmla="*/ 29 w 58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233" y="816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29 h 58"/>
                <a:gd name="T8" fmla="*/ 58 w 58"/>
                <a:gd name="T9" fmla="*/ 29 h 58"/>
                <a:gd name="T10" fmla="*/ 58 w 58"/>
                <a:gd name="T11" fmla="*/ 29 h 58"/>
                <a:gd name="T12" fmla="*/ 29 w 58"/>
                <a:gd name="T13" fmla="*/ 58 h 58"/>
                <a:gd name="T14" fmla="*/ 29 w 58"/>
                <a:gd name="T15" fmla="*/ 58 h 58"/>
                <a:gd name="T16" fmla="*/ 29 w 58"/>
                <a:gd name="T17" fmla="*/ 58 h 58"/>
                <a:gd name="T18" fmla="*/ 0 w 58"/>
                <a:gd name="T19" fmla="*/ 29 h 58"/>
                <a:gd name="T20" fmla="*/ 0 w 58"/>
                <a:gd name="T21" fmla="*/ 29 h 58"/>
                <a:gd name="T22" fmla="*/ 0 w 58"/>
                <a:gd name="T23" fmla="*/ 29 h 58"/>
                <a:gd name="T24" fmla="*/ 29 w 58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584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859" y="424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29 h 58"/>
                <a:gd name="T8" fmla="*/ 58 w 58"/>
                <a:gd name="T9" fmla="*/ 29 h 58"/>
                <a:gd name="T10" fmla="*/ 58 w 58"/>
                <a:gd name="T11" fmla="*/ 29 h 58"/>
                <a:gd name="T12" fmla="*/ 29 w 58"/>
                <a:gd name="T13" fmla="*/ 58 h 58"/>
                <a:gd name="T14" fmla="*/ 29 w 58"/>
                <a:gd name="T15" fmla="*/ 58 h 58"/>
                <a:gd name="T16" fmla="*/ 29 w 58"/>
                <a:gd name="T17" fmla="*/ 58 h 58"/>
                <a:gd name="T18" fmla="*/ 0 w 58"/>
                <a:gd name="T19" fmla="*/ 29 h 58"/>
                <a:gd name="T20" fmla="*/ 0 w 58"/>
                <a:gd name="T21" fmla="*/ 29 h 58"/>
                <a:gd name="T22" fmla="*/ 0 w 58"/>
                <a:gd name="T23" fmla="*/ 29 h 58"/>
                <a:gd name="T24" fmla="*/ 29 w 58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859" y="424"/>
              <a:ext cx="58" cy="58"/>
            </a:xfrm>
            <a:custGeom>
              <a:avLst/>
              <a:gdLst>
                <a:gd name="T0" fmla="*/ 29 w 58"/>
                <a:gd name="T1" fmla="*/ 0 h 58"/>
                <a:gd name="T2" fmla="*/ 29 w 58"/>
                <a:gd name="T3" fmla="*/ 0 h 58"/>
                <a:gd name="T4" fmla="*/ 29 w 58"/>
                <a:gd name="T5" fmla="*/ 0 h 58"/>
                <a:gd name="T6" fmla="*/ 58 w 58"/>
                <a:gd name="T7" fmla="*/ 29 h 58"/>
                <a:gd name="T8" fmla="*/ 58 w 58"/>
                <a:gd name="T9" fmla="*/ 29 h 58"/>
                <a:gd name="T10" fmla="*/ 58 w 58"/>
                <a:gd name="T11" fmla="*/ 29 h 58"/>
                <a:gd name="T12" fmla="*/ 29 w 58"/>
                <a:gd name="T13" fmla="*/ 58 h 58"/>
                <a:gd name="T14" fmla="*/ 29 w 58"/>
                <a:gd name="T15" fmla="*/ 58 h 58"/>
                <a:gd name="T16" fmla="*/ 29 w 58"/>
                <a:gd name="T17" fmla="*/ 58 h 58"/>
                <a:gd name="T18" fmla="*/ 0 w 58"/>
                <a:gd name="T19" fmla="*/ 29 h 58"/>
                <a:gd name="T20" fmla="*/ 0 w 58"/>
                <a:gd name="T21" fmla="*/ 29 h 58"/>
                <a:gd name="T22" fmla="*/ 0 w 58"/>
                <a:gd name="T23" fmla="*/ 29 h 58"/>
                <a:gd name="T24" fmla="*/ 29 w 58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6350" cap="flat">
              <a:solidFill>
                <a:srgbClr val="35849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354" y="1295"/>
              <a:ext cx="58" cy="58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354" y="1295"/>
              <a:ext cx="58" cy="58"/>
            </a:xfrm>
            <a:prstGeom prst="rect">
              <a:avLst/>
            </a:prstGeom>
            <a:noFill/>
            <a:ln w="6350" cap="flat">
              <a:solidFill>
                <a:srgbClr val="B108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2980" y="1068"/>
              <a:ext cx="58" cy="58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2980" y="1068"/>
              <a:ext cx="58" cy="58"/>
            </a:xfrm>
            <a:prstGeom prst="rect">
              <a:avLst/>
            </a:prstGeom>
            <a:noFill/>
            <a:ln w="6350" cap="flat">
              <a:solidFill>
                <a:srgbClr val="B108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607" y="816"/>
              <a:ext cx="58" cy="58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3607" y="816"/>
              <a:ext cx="58" cy="58"/>
            </a:xfrm>
            <a:prstGeom prst="rect">
              <a:avLst/>
            </a:prstGeom>
            <a:noFill/>
            <a:ln w="6350" cap="flat">
              <a:solidFill>
                <a:srgbClr val="B108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4233" y="564"/>
              <a:ext cx="57" cy="57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233" y="564"/>
              <a:ext cx="57" cy="57"/>
            </a:xfrm>
            <a:prstGeom prst="rect">
              <a:avLst/>
            </a:prstGeom>
            <a:noFill/>
            <a:ln w="6350" cap="flat">
              <a:solidFill>
                <a:srgbClr val="B108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859" y="231"/>
              <a:ext cx="57" cy="57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859" y="231"/>
              <a:ext cx="57" cy="57"/>
            </a:xfrm>
            <a:prstGeom prst="rect">
              <a:avLst/>
            </a:prstGeom>
            <a:noFill/>
            <a:ln w="6350" cap="flat">
              <a:solidFill>
                <a:srgbClr val="B108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2363" y="1279"/>
              <a:ext cx="40" cy="41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0 h 41"/>
                <a:gd name="T4" fmla="*/ 40 w 40"/>
                <a:gd name="T5" fmla="*/ 41 h 41"/>
                <a:gd name="T6" fmla="*/ 0 w 40"/>
                <a:gd name="T7" fmla="*/ 41 h 41"/>
                <a:gd name="T8" fmla="*/ 40 w 40"/>
                <a:gd name="T9" fmla="*/ 0 h 41"/>
                <a:gd name="T10" fmla="*/ 0 w 40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lnTo>
                    <a:pt x="0" y="0"/>
                  </a:lnTo>
                  <a:lnTo>
                    <a:pt x="40" y="41"/>
                  </a:lnTo>
                  <a:close/>
                  <a:moveTo>
                    <a:pt x="0" y="41"/>
                  </a:moveTo>
                  <a:lnTo>
                    <a:pt x="4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2363" y="1279"/>
              <a:ext cx="40" cy="41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0 h 41"/>
                <a:gd name="T4" fmla="*/ 0 w 40"/>
                <a:gd name="T5" fmla="*/ 41 h 41"/>
                <a:gd name="T6" fmla="*/ 4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lnTo>
                    <a:pt x="0" y="0"/>
                  </a:lnTo>
                  <a:moveTo>
                    <a:pt x="0" y="41"/>
                  </a:moveTo>
                  <a:lnTo>
                    <a:pt x="40" y="0"/>
                  </a:lnTo>
                </a:path>
              </a:pathLst>
            </a:custGeom>
            <a:noFill/>
            <a:ln w="6350" cap="flat">
              <a:solidFill>
                <a:srgbClr val="502D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2989" y="1140"/>
              <a:ext cx="40" cy="41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0 h 41"/>
                <a:gd name="T4" fmla="*/ 40 w 40"/>
                <a:gd name="T5" fmla="*/ 41 h 41"/>
                <a:gd name="T6" fmla="*/ 0 w 40"/>
                <a:gd name="T7" fmla="*/ 41 h 41"/>
                <a:gd name="T8" fmla="*/ 40 w 40"/>
                <a:gd name="T9" fmla="*/ 0 h 41"/>
                <a:gd name="T10" fmla="*/ 0 w 40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lnTo>
                    <a:pt x="0" y="0"/>
                  </a:lnTo>
                  <a:lnTo>
                    <a:pt x="40" y="41"/>
                  </a:lnTo>
                  <a:close/>
                  <a:moveTo>
                    <a:pt x="0" y="41"/>
                  </a:moveTo>
                  <a:lnTo>
                    <a:pt x="4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2989" y="1140"/>
              <a:ext cx="40" cy="41"/>
            </a:xfrm>
            <a:custGeom>
              <a:avLst/>
              <a:gdLst>
                <a:gd name="T0" fmla="*/ 40 w 40"/>
                <a:gd name="T1" fmla="*/ 41 h 41"/>
                <a:gd name="T2" fmla="*/ 0 w 40"/>
                <a:gd name="T3" fmla="*/ 0 h 41"/>
                <a:gd name="T4" fmla="*/ 0 w 40"/>
                <a:gd name="T5" fmla="*/ 41 h 41"/>
                <a:gd name="T6" fmla="*/ 40 w 40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1">
                  <a:moveTo>
                    <a:pt x="40" y="41"/>
                  </a:moveTo>
                  <a:lnTo>
                    <a:pt x="0" y="0"/>
                  </a:lnTo>
                  <a:moveTo>
                    <a:pt x="0" y="41"/>
                  </a:moveTo>
                  <a:lnTo>
                    <a:pt x="40" y="0"/>
                  </a:lnTo>
                </a:path>
              </a:pathLst>
            </a:custGeom>
            <a:noFill/>
            <a:ln w="6350" cap="flat">
              <a:solidFill>
                <a:srgbClr val="502D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 noEditPoints="1"/>
            </p:cNvSpPr>
            <p:nvPr/>
          </p:nvSpPr>
          <p:spPr bwMode="auto">
            <a:xfrm>
              <a:off x="3615" y="989"/>
              <a:ext cx="41" cy="40"/>
            </a:xfrm>
            <a:custGeom>
              <a:avLst/>
              <a:gdLst>
                <a:gd name="T0" fmla="*/ 41 w 41"/>
                <a:gd name="T1" fmla="*/ 40 h 40"/>
                <a:gd name="T2" fmla="*/ 0 w 41"/>
                <a:gd name="T3" fmla="*/ 0 h 40"/>
                <a:gd name="T4" fmla="*/ 41 w 41"/>
                <a:gd name="T5" fmla="*/ 40 h 40"/>
                <a:gd name="T6" fmla="*/ 0 w 41"/>
                <a:gd name="T7" fmla="*/ 40 h 40"/>
                <a:gd name="T8" fmla="*/ 41 w 41"/>
                <a:gd name="T9" fmla="*/ 0 h 40"/>
                <a:gd name="T10" fmla="*/ 0 w 41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0">
                  <a:moveTo>
                    <a:pt x="41" y="40"/>
                  </a:moveTo>
                  <a:lnTo>
                    <a:pt x="0" y="0"/>
                  </a:lnTo>
                  <a:lnTo>
                    <a:pt x="41" y="40"/>
                  </a:lnTo>
                  <a:close/>
                  <a:moveTo>
                    <a:pt x="0" y="40"/>
                  </a:moveTo>
                  <a:lnTo>
                    <a:pt x="41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3615" y="989"/>
              <a:ext cx="41" cy="40"/>
            </a:xfrm>
            <a:custGeom>
              <a:avLst/>
              <a:gdLst>
                <a:gd name="T0" fmla="*/ 41 w 41"/>
                <a:gd name="T1" fmla="*/ 40 h 40"/>
                <a:gd name="T2" fmla="*/ 0 w 41"/>
                <a:gd name="T3" fmla="*/ 0 h 40"/>
                <a:gd name="T4" fmla="*/ 0 w 41"/>
                <a:gd name="T5" fmla="*/ 40 h 40"/>
                <a:gd name="T6" fmla="*/ 41 w 41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0">
                  <a:moveTo>
                    <a:pt x="41" y="40"/>
                  </a:moveTo>
                  <a:lnTo>
                    <a:pt x="0" y="0"/>
                  </a:lnTo>
                  <a:moveTo>
                    <a:pt x="0" y="40"/>
                  </a:moveTo>
                  <a:lnTo>
                    <a:pt x="41" y="0"/>
                  </a:lnTo>
                </a:path>
              </a:pathLst>
            </a:custGeom>
            <a:noFill/>
            <a:ln w="6350" cap="flat">
              <a:solidFill>
                <a:srgbClr val="502D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 noEditPoints="1"/>
            </p:cNvSpPr>
            <p:nvPr/>
          </p:nvSpPr>
          <p:spPr bwMode="auto">
            <a:xfrm>
              <a:off x="4241" y="799"/>
              <a:ext cx="40" cy="40"/>
            </a:xfrm>
            <a:custGeom>
              <a:avLst/>
              <a:gdLst>
                <a:gd name="T0" fmla="*/ 40 w 40"/>
                <a:gd name="T1" fmla="*/ 40 h 40"/>
                <a:gd name="T2" fmla="*/ 0 w 40"/>
                <a:gd name="T3" fmla="*/ 0 h 40"/>
                <a:gd name="T4" fmla="*/ 40 w 40"/>
                <a:gd name="T5" fmla="*/ 40 h 40"/>
                <a:gd name="T6" fmla="*/ 0 w 40"/>
                <a:gd name="T7" fmla="*/ 40 h 40"/>
                <a:gd name="T8" fmla="*/ 40 w 40"/>
                <a:gd name="T9" fmla="*/ 0 h 40"/>
                <a:gd name="T10" fmla="*/ 0 w 40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0">
                  <a:moveTo>
                    <a:pt x="40" y="40"/>
                  </a:moveTo>
                  <a:lnTo>
                    <a:pt x="0" y="0"/>
                  </a:lnTo>
                  <a:lnTo>
                    <a:pt x="40" y="40"/>
                  </a:lnTo>
                  <a:close/>
                  <a:moveTo>
                    <a:pt x="0" y="40"/>
                  </a:move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4241" y="799"/>
              <a:ext cx="40" cy="40"/>
            </a:xfrm>
            <a:custGeom>
              <a:avLst/>
              <a:gdLst>
                <a:gd name="T0" fmla="*/ 40 w 40"/>
                <a:gd name="T1" fmla="*/ 40 h 40"/>
                <a:gd name="T2" fmla="*/ 0 w 40"/>
                <a:gd name="T3" fmla="*/ 0 h 40"/>
                <a:gd name="T4" fmla="*/ 0 w 40"/>
                <a:gd name="T5" fmla="*/ 40 h 40"/>
                <a:gd name="T6" fmla="*/ 40 w 4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0">
                  <a:moveTo>
                    <a:pt x="40" y="40"/>
                  </a:moveTo>
                  <a:lnTo>
                    <a:pt x="0" y="0"/>
                  </a:lnTo>
                  <a:moveTo>
                    <a:pt x="0" y="40"/>
                  </a:moveTo>
                  <a:lnTo>
                    <a:pt x="40" y="0"/>
                  </a:lnTo>
                </a:path>
              </a:pathLst>
            </a:custGeom>
            <a:noFill/>
            <a:ln w="6350" cap="flat">
              <a:solidFill>
                <a:srgbClr val="502D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4867" y="503"/>
              <a:ext cx="40" cy="40"/>
            </a:xfrm>
            <a:custGeom>
              <a:avLst/>
              <a:gdLst>
                <a:gd name="T0" fmla="*/ 40 w 40"/>
                <a:gd name="T1" fmla="*/ 40 h 40"/>
                <a:gd name="T2" fmla="*/ 0 w 40"/>
                <a:gd name="T3" fmla="*/ 0 h 40"/>
                <a:gd name="T4" fmla="*/ 40 w 40"/>
                <a:gd name="T5" fmla="*/ 40 h 40"/>
                <a:gd name="T6" fmla="*/ 0 w 40"/>
                <a:gd name="T7" fmla="*/ 40 h 40"/>
                <a:gd name="T8" fmla="*/ 40 w 40"/>
                <a:gd name="T9" fmla="*/ 0 h 40"/>
                <a:gd name="T10" fmla="*/ 0 w 40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0">
                  <a:moveTo>
                    <a:pt x="40" y="40"/>
                  </a:moveTo>
                  <a:lnTo>
                    <a:pt x="0" y="0"/>
                  </a:lnTo>
                  <a:lnTo>
                    <a:pt x="40" y="40"/>
                  </a:lnTo>
                  <a:close/>
                  <a:moveTo>
                    <a:pt x="0" y="40"/>
                  </a:move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4867" y="503"/>
              <a:ext cx="40" cy="40"/>
            </a:xfrm>
            <a:custGeom>
              <a:avLst/>
              <a:gdLst>
                <a:gd name="T0" fmla="*/ 40 w 40"/>
                <a:gd name="T1" fmla="*/ 40 h 40"/>
                <a:gd name="T2" fmla="*/ 0 w 40"/>
                <a:gd name="T3" fmla="*/ 0 h 40"/>
                <a:gd name="T4" fmla="*/ 0 w 40"/>
                <a:gd name="T5" fmla="*/ 40 h 40"/>
                <a:gd name="T6" fmla="*/ 40 w 4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40">
                  <a:moveTo>
                    <a:pt x="40" y="40"/>
                  </a:moveTo>
                  <a:lnTo>
                    <a:pt x="0" y="0"/>
                  </a:lnTo>
                  <a:moveTo>
                    <a:pt x="0" y="40"/>
                  </a:moveTo>
                  <a:lnTo>
                    <a:pt x="40" y="0"/>
                  </a:lnTo>
                </a:path>
              </a:pathLst>
            </a:custGeom>
            <a:noFill/>
            <a:ln w="6350" cap="flat">
              <a:solidFill>
                <a:srgbClr val="502D4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2354" y="1250"/>
              <a:ext cx="59" cy="58"/>
            </a:xfrm>
            <a:custGeom>
              <a:avLst/>
              <a:gdLst>
                <a:gd name="T0" fmla="*/ 59 w 59"/>
                <a:gd name="T1" fmla="*/ 58 h 58"/>
                <a:gd name="T2" fmla="*/ 0 w 59"/>
                <a:gd name="T3" fmla="*/ 0 h 58"/>
                <a:gd name="T4" fmla="*/ 59 w 59"/>
                <a:gd name="T5" fmla="*/ 58 h 58"/>
                <a:gd name="T6" fmla="*/ 30 w 59"/>
                <a:gd name="T7" fmla="*/ 0 h 58"/>
                <a:gd name="T8" fmla="*/ 30 w 59"/>
                <a:gd name="T9" fmla="*/ 58 h 58"/>
                <a:gd name="T10" fmla="*/ 30 w 59"/>
                <a:gd name="T11" fmla="*/ 0 h 58"/>
                <a:gd name="T12" fmla="*/ 0 w 59"/>
                <a:gd name="T13" fmla="*/ 58 h 58"/>
                <a:gd name="T14" fmla="*/ 59 w 59"/>
                <a:gd name="T15" fmla="*/ 0 h 58"/>
                <a:gd name="T16" fmla="*/ 0 w 59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8">
                  <a:moveTo>
                    <a:pt x="59" y="58"/>
                  </a:moveTo>
                  <a:lnTo>
                    <a:pt x="0" y="0"/>
                  </a:lnTo>
                  <a:lnTo>
                    <a:pt x="59" y="58"/>
                  </a:lnTo>
                  <a:close/>
                  <a:moveTo>
                    <a:pt x="30" y="0"/>
                  </a:moveTo>
                  <a:lnTo>
                    <a:pt x="30" y="58"/>
                  </a:lnTo>
                  <a:lnTo>
                    <a:pt x="30" y="0"/>
                  </a:lnTo>
                  <a:close/>
                  <a:moveTo>
                    <a:pt x="0" y="58"/>
                  </a:moveTo>
                  <a:lnTo>
                    <a:pt x="59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 noEditPoints="1"/>
            </p:cNvSpPr>
            <p:nvPr/>
          </p:nvSpPr>
          <p:spPr bwMode="auto">
            <a:xfrm>
              <a:off x="2354" y="1250"/>
              <a:ext cx="59" cy="58"/>
            </a:xfrm>
            <a:custGeom>
              <a:avLst/>
              <a:gdLst>
                <a:gd name="T0" fmla="*/ 59 w 59"/>
                <a:gd name="T1" fmla="*/ 58 h 58"/>
                <a:gd name="T2" fmla="*/ 0 w 59"/>
                <a:gd name="T3" fmla="*/ 0 h 58"/>
                <a:gd name="T4" fmla="*/ 30 w 59"/>
                <a:gd name="T5" fmla="*/ 0 h 58"/>
                <a:gd name="T6" fmla="*/ 30 w 59"/>
                <a:gd name="T7" fmla="*/ 58 h 58"/>
                <a:gd name="T8" fmla="*/ 0 w 59"/>
                <a:gd name="T9" fmla="*/ 58 h 58"/>
                <a:gd name="T10" fmla="*/ 59 w 59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8">
                  <a:moveTo>
                    <a:pt x="59" y="58"/>
                  </a:moveTo>
                  <a:lnTo>
                    <a:pt x="0" y="0"/>
                  </a:lnTo>
                  <a:moveTo>
                    <a:pt x="30" y="0"/>
                  </a:moveTo>
                  <a:lnTo>
                    <a:pt x="30" y="58"/>
                  </a:lnTo>
                  <a:moveTo>
                    <a:pt x="0" y="58"/>
                  </a:moveTo>
                  <a:lnTo>
                    <a:pt x="59" y="0"/>
                  </a:lnTo>
                </a:path>
              </a:pathLst>
            </a:custGeom>
            <a:noFill/>
            <a:ln w="6350" cap="flat">
              <a:solidFill>
                <a:srgbClr val="CD66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2980" y="989"/>
              <a:ext cx="59" cy="58"/>
            </a:xfrm>
            <a:custGeom>
              <a:avLst/>
              <a:gdLst>
                <a:gd name="T0" fmla="*/ 59 w 59"/>
                <a:gd name="T1" fmla="*/ 58 h 58"/>
                <a:gd name="T2" fmla="*/ 0 w 59"/>
                <a:gd name="T3" fmla="*/ 0 h 58"/>
                <a:gd name="T4" fmla="*/ 59 w 59"/>
                <a:gd name="T5" fmla="*/ 58 h 58"/>
                <a:gd name="T6" fmla="*/ 29 w 59"/>
                <a:gd name="T7" fmla="*/ 0 h 58"/>
                <a:gd name="T8" fmla="*/ 29 w 59"/>
                <a:gd name="T9" fmla="*/ 58 h 58"/>
                <a:gd name="T10" fmla="*/ 29 w 59"/>
                <a:gd name="T11" fmla="*/ 0 h 58"/>
                <a:gd name="T12" fmla="*/ 0 w 59"/>
                <a:gd name="T13" fmla="*/ 58 h 58"/>
                <a:gd name="T14" fmla="*/ 59 w 59"/>
                <a:gd name="T15" fmla="*/ 0 h 58"/>
                <a:gd name="T16" fmla="*/ 0 w 59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8">
                  <a:moveTo>
                    <a:pt x="59" y="58"/>
                  </a:moveTo>
                  <a:lnTo>
                    <a:pt x="0" y="0"/>
                  </a:lnTo>
                  <a:lnTo>
                    <a:pt x="59" y="58"/>
                  </a:lnTo>
                  <a:close/>
                  <a:moveTo>
                    <a:pt x="29" y="0"/>
                  </a:moveTo>
                  <a:lnTo>
                    <a:pt x="29" y="58"/>
                  </a:lnTo>
                  <a:lnTo>
                    <a:pt x="29" y="0"/>
                  </a:lnTo>
                  <a:close/>
                  <a:moveTo>
                    <a:pt x="0" y="58"/>
                  </a:moveTo>
                  <a:lnTo>
                    <a:pt x="59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2980" y="989"/>
              <a:ext cx="59" cy="58"/>
            </a:xfrm>
            <a:custGeom>
              <a:avLst/>
              <a:gdLst>
                <a:gd name="T0" fmla="*/ 59 w 59"/>
                <a:gd name="T1" fmla="*/ 58 h 58"/>
                <a:gd name="T2" fmla="*/ 0 w 59"/>
                <a:gd name="T3" fmla="*/ 0 h 58"/>
                <a:gd name="T4" fmla="*/ 29 w 59"/>
                <a:gd name="T5" fmla="*/ 0 h 58"/>
                <a:gd name="T6" fmla="*/ 29 w 59"/>
                <a:gd name="T7" fmla="*/ 58 h 58"/>
                <a:gd name="T8" fmla="*/ 0 w 59"/>
                <a:gd name="T9" fmla="*/ 58 h 58"/>
                <a:gd name="T10" fmla="*/ 59 w 59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8">
                  <a:moveTo>
                    <a:pt x="59" y="58"/>
                  </a:moveTo>
                  <a:lnTo>
                    <a:pt x="0" y="0"/>
                  </a:lnTo>
                  <a:moveTo>
                    <a:pt x="29" y="0"/>
                  </a:moveTo>
                  <a:lnTo>
                    <a:pt x="29" y="58"/>
                  </a:lnTo>
                  <a:moveTo>
                    <a:pt x="0" y="58"/>
                  </a:moveTo>
                  <a:lnTo>
                    <a:pt x="59" y="0"/>
                  </a:lnTo>
                </a:path>
              </a:pathLst>
            </a:custGeom>
            <a:noFill/>
            <a:ln w="6350" cap="flat">
              <a:solidFill>
                <a:srgbClr val="CD66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3607" y="759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58 w 58"/>
                <a:gd name="T5" fmla="*/ 58 h 58"/>
                <a:gd name="T6" fmla="*/ 29 w 58"/>
                <a:gd name="T7" fmla="*/ 0 h 58"/>
                <a:gd name="T8" fmla="*/ 29 w 58"/>
                <a:gd name="T9" fmla="*/ 58 h 58"/>
                <a:gd name="T10" fmla="*/ 29 w 58"/>
                <a:gd name="T11" fmla="*/ 0 h 58"/>
                <a:gd name="T12" fmla="*/ 0 w 58"/>
                <a:gd name="T13" fmla="*/ 58 h 58"/>
                <a:gd name="T14" fmla="*/ 58 w 58"/>
                <a:gd name="T15" fmla="*/ 0 h 58"/>
                <a:gd name="T16" fmla="*/ 0 w 58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lnTo>
                    <a:pt x="58" y="58"/>
                  </a:lnTo>
                  <a:close/>
                  <a:moveTo>
                    <a:pt x="29" y="0"/>
                  </a:moveTo>
                  <a:lnTo>
                    <a:pt x="29" y="58"/>
                  </a:lnTo>
                  <a:lnTo>
                    <a:pt x="29" y="0"/>
                  </a:lnTo>
                  <a:close/>
                  <a:moveTo>
                    <a:pt x="0" y="58"/>
                  </a:moveTo>
                  <a:lnTo>
                    <a:pt x="58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1"/>
            <p:cNvSpPr>
              <a:spLocks noEditPoints="1"/>
            </p:cNvSpPr>
            <p:nvPr/>
          </p:nvSpPr>
          <p:spPr bwMode="auto">
            <a:xfrm>
              <a:off x="3607" y="759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29 w 58"/>
                <a:gd name="T5" fmla="*/ 0 h 58"/>
                <a:gd name="T6" fmla="*/ 29 w 58"/>
                <a:gd name="T7" fmla="*/ 58 h 58"/>
                <a:gd name="T8" fmla="*/ 0 w 58"/>
                <a:gd name="T9" fmla="*/ 58 h 58"/>
                <a:gd name="T10" fmla="*/ 58 w 5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moveTo>
                    <a:pt x="29" y="0"/>
                  </a:moveTo>
                  <a:lnTo>
                    <a:pt x="29" y="58"/>
                  </a:lnTo>
                  <a:moveTo>
                    <a:pt x="0" y="58"/>
                  </a:moveTo>
                  <a:lnTo>
                    <a:pt x="58" y="0"/>
                  </a:lnTo>
                </a:path>
              </a:pathLst>
            </a:custGeom>
            <a:noFill/>
            <a:ln w="6350" cap="flat">
              <a:solidFill>
                <a:srgbClr val="CD66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4233" y="494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58 w 58"/>
                <a:gd name="T5" fmla="*/ 58 h 58"/>
                <a:gd name="T6" fmla="*/ 29 w 58"/>
                <a:gd name="T7" fmla="*/ 0 h 58"/>
                <a:gd name="T8" fmla="*/ 29 w 58"/>
                <a:gd name="T9" fmla="*/ 58 h 58"/>
                <a:gd name="T10" fmla="*/ 29 w 58"/>
                <a:gd name="T11" fmla="*/ 0 h 58"/>
                <a:gd name="T12" fmla="*/ 0 w 58"/>
                <a:gd name="T13" fmla="*/ 58 h 58"/>
                <a:gd name="T14" fmla="*/ 58 w 58"/>
                <a:gd name="T15" fmla="*/ 0 h 58"/>
                <a:gd name="T16" fmla="*/ 0 w 58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lnTo>
                    <a:pt x="58" y="58"/>
                  </a:lnTo>
                  <a:close/>
                  <a:moveTo>
                    <a:pt x="29" y="0"/>
                  </a:moveTo>
                  <a:lnTo>
                    <a:pt x="29" y="58"/>
                  </a:lnTo>
                  <a:lnTo>
                    <a:pt x="29" y="0"/>
                  </a:lnTo>
                  <a:close/>
                  <a:moveTo>
                    <a:pt x="0" y="58"/>
                  </a:moveTo>
                  <a:lnTo>
                    <a:pt x="58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 noEditPoints="1"/>
            </p:cNvSpPr>
            <p:nvPr/>
          </p:nvSpPr>
          <p:spPr bwMode="auto">
            <a:xfrm>
              <a:off x="4233" y="494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29 w 58"/>
                <a:gd name="T5" fmla="*/ 0 h 58"/>
                <a:gd name="T6" fmla="*/ 29 w 58"/>
                <a:gd name="T7" fmla="*/ 58 h 58"/>
                <a:gd name="T8" fmla="*/ 0 w 58"/>
                <a:gd name="T9" fmla="*/ 58 h 58"/>
                <a:gd name="T10" fmla="*/ 58 w 5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moveTo>
                    <a:pt x="29" y="0"/>
                  </a:moveTo>
                  <a:lnTo>
                    <a:pt x="29" y="58"/>
                  </a:lnTo>
                  <a:moveTo>
                    <a:pt x="0" y="58"/>
                  </a:moveTo>
                  <a:lnTo>
                    <a:pt x="58" y="0"/>
                  </a:lnTo>
                </a:path>
              </a:pathLst>
            </a:custGeom>
            <a:noFill/>
            <a:ln w="6350" cap="flat">
              <a:solidFill>
                <a:srgbClr val="CD66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4859" y="239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58 w 58"/>
                <a:gd name="T5" fmla="*/ 58 h 58"/>
                <a:gd name="T6" fmla="*/ 29 w 58"/>
                <a:gd name="T7" fmla="*/ 0 h 58"/>
                <a:gd name="T8" fmla="*/ 29 w 58"/>
                <a:gd name="T9" fmla="*/ 58 h 58"/>
                <a:gd name="T10" fmla="*/ 29 w 58"/>
                <a:gd name="T11" fmla="*/ 0 h 58"/>
                <a:gd name="T12" fmla="*/ 0 w 58"/>
                <a:gd name="T13" fmla="*/ 58 h 58"/>
                <a:gd name="T14" fmla="*/ 58 w 58"/>
                <a:gd name="T15" fmla="*/ 0 h 58"/>
                <a:gd name="T16" fmla="*/ 0 w 58"/>
                <a:gd name="T1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lnTo>
                    <a:pt x="58" y="58"/>
                  </a:lnTo>
                  <a:close/>
                  <a:moveTo>
                    <a:pt x="29" y="0"/>
                  </a:moveTo>
                  <a:lnTo>
                    <a:pt x="29" y="58"/>
                  </a:lnTo>
                  <a:lnTo>
                    <a:pt x="29" y="0"/>
                  </a:lnTo>
                  <a:close/>
                  <a:moveTo>
                    <a:pt x="0" y="58"/>
                  </a:moveTo>
                  <a:lnTo>
                    <a:pt x="58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4859" y="239"/>
              <a:ext cx="58" cy="58"/>
            </a:xfrm>
            <a:custGeom>
              <a:avLst/>
              <a:gdLst>
                <a:gd name="T0" fmla="*/ 58 w 58"/>
                <a:gd name="T1" fmla="*/ 58 h 58"/>
                <a:gd name="T2" fmla="*/ 0 w 58"/>
                <a:gd name="T3" fmla="*/ 0 h 58"/>
                <a:gd name="T4" fmla="*/ 29 w 58"/>
                <a:gd name="T5" fmla="*/ 0 h 58"/>
                <a:gd name="T6" fmla="*/ 29 w 58"/>
                <a:gd name="T7" fmla="*/ 58 h 58"/>
                <a:gd name="T8" fmla="*/ 0 w 58"/>
                <a:gd name="T9" fmla="*/ 58 h 58"/>
                <a:gd name="T10" fmla="*/ 58 w 5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8">
                  <a:moveTo>
                    <a:pt x="58" y="58"/>
                  </a:moveTo>
                  <a:lnTo>
                    <a:pt x="0" y="0"/>
                  </a:lnTo>
                  <a:moveTo>
                    <a:pt x="29" y="0"/>
                  </a:moveTo>
                  <a:lnTo>
                    <a:pt x="29" y="58"/>
                  </a:lnTo>
                  <a:moveTo>
                    <a:pt x="0" y="58"/>
                  </a:moveTo>
                  <a:lnTo>
                    <a:pt x="58" y="0"/>
                  </a:lnTo>
                </a:path>
              </a:pathLst>
            </a:custGeom>
            <a:noFill/>
            <a:ln w="6350" cap="flat">
              <a:solidFill>
                <a:srgbClr val="CD661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2354" y="1320"/>
              <a:ext cx="58" cy="58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2354" y="1320"/>
              <a:ext cx="58" cy="58"/>
            </a:xfrm>
            <a:prstGeom prst="ellipse">
              <a:avLst/>
            </a:prstGeom>
            <a:noFill/>
            <a:ln w="6350" cap="flat">
              <a:solidFill>
                <a:srgbClr val="E2A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2980" y="992"/>
              <a:ext cx="58" cy="58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2980" y="992"/>
              <a:ext cx="58" cy="58"/>
            </a:xfrm>
            <a:prstGeom prst="ellipse">
              <a:avLst/>
            </a:prstGeom>
            <a:noFill/>
            <a:ln w="6350" cap="flat">
              <a:solidFill>
                <a:srgbClr val="E2A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3607" y="311"/>
              <a:ext cx="58" cy="58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3607" y="311"/>
              <a:ext cx="58" cy="58"/>
            </a:xfrm>
            <a:prstGeom prst="ellipse">
              <a:avLst/>
            </a:prstGeom>
            <a:noFill/>
            <a:ln w="6350" cap="flat">
              <a:solidFill>
                <a:srgbClr val="E2A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4233" y="59"/>
              <a:ext cx="58" cy="58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4233" y="59"/>
              <a:ext cx="57" cy="58"/>
            </a:xfrm>
            <a:prstGeom prst="ellipse">
              <a:avLst/>
            </a:prstGeom>
            <a:noFill/>
            <a:ln w="6350" cap="flat">
              <a:solidFill>
                <a:srgbClr val="E2A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4859" y="59"/>
              <a:ext cx="57" cy="58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4859" y="59"/>
              <a:ext cx="57" cy="58"/>
            </a:xfrm>
            <a:prstGeom prst="ellipse">
              <a:avLst/>
            </a:prstGeom>
            <a:noFill/>
            <a:ln w="6350" cap="flat">
              <a:solidFill>
                <a:srgbClr val="E2A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233" y="1304"/>
              <a:ext cx="8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2198" y="1178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198" y="1052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2198" y="926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30%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2198" y="799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2198" y="673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2198" y="547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2198" y="421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70%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2198" y="295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80%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2198" y="169"/>
              <a:ext cx="11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90%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2163" y="43"/>
              <a:ext cx="15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100%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2314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2020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2627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2025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2940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2030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3253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2035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3566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2040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3879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2045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4192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2050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4505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2055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4818" y="1394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2060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1972" y="99"/>
              <a:ext cx="136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Penetration Rate</a:t>
              </a:r>
              <a:endParaRPr kumimoji="0" lang="en-US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5015" y="245"/>
              <a:ext cx="35" cy="35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35 h 35"/>
                <a:gd name="T4" fmla="*/ 0 w 35"/>
                <a:gd name="T5" fmla="*/ 35 h 35"/>
                <a:gd name="T6" fmla="*/ 17 w 3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35"/>
                  </a:lnTo>
                  <a:lnTo>
                    <a:pt x="0" y="3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06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5012" y="243"/>
              <a:ext cx="40" cy="39"/>
            </a:xfrm>
            <a:custGeom>
              <a:avLst/>
              <a:gdLst>
                <a:gd name="T0" fmla="*/ 102 w 225"/>
                <a:gd name="T1" fmla="*/ 7 h 224"/>
                <a:gd name="T2" fmla="*/ 113 w 225"/>
                <a:gd name="T3" fmla="*/ 0 h 224"/>
                <a:gd name="T4" fmla="*/ 124 w 225"/>
                <a:gd name="T5" fmla="*/ 7 h 224"/>
                <a:gd name="T6" fmla="*/ 224 w 225"/>
                <a:gd name="T7" fmla="*/ 207 h 224"/>
                <a:gd name="T8" fmla="*/ 223 w 225"/>
                <a:gd name="T9" fmla="*/ 219 h 224"/>
                <a:gd name="T10" fmla="*/ 213 w 225"/>
                <a:gd name="T11" fmla="*/ 224 h 224"/>
                <a:gd name="T12" fmla="*/ 13 w 225"/>
                <a:gd name="T13" fmla="*/ 224 h 224"/>
                <a:gd name="T14" fmla="*/ 3 w 225"/>
                <a:gd name="T15" fmla="*/ 219 h 224"/>
                <a:gd name="T16" fmla="*/ 2 w 225"/>
                <a:gd name="T17" fmla="*/ 207 h 224"/>
                <a:gd name="T18" fmla="*/ 102 w 225"/>
                <a:gd name="T19" fmla="*/ 7 h 224"/>
                <a:gd name="T20" fmla="*/ 24 w 225"/>
                <a:gd name="T21" fmla="*/ 218 h 224"/>
                <a:gd name="T22" fmla="*/ 13 w 225"/>
                <a:gd name="T23" fmla="*/ 200 h 224"/>
                <a:gd name="T24" fmla="*/ 213 w 225"/>
                <a:gd name="T25" fmla="*/ 200 h 224"/>
                <a:gd name="T26" fmla="*/ 202 w 225"/>
                <a:gd name="T27" fmla="*/ 218 h 224"/>
                <a:gd name="T28" fmla="*/ 102 w 225"/>
                <a:gd name="T29" fmla="*/ 18 h 224"/>
                <a:gd name="T30" fmla="*/ 124 w 225"/>
                <a:gd name="T31" fmla="*/ 18 h 224"/>
                <a:gd name="T32" fmla="*/ 24 w 225"/>
                <a:gd name="T33" fmla="*/ 21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24">
                  <a:moveTo>
                    <a:pt x="102" y="7"/>
                  </a:moveTo>
                  <a:cubicBezTo>
                    <a:pt x="104" y="3"/>
                    <a:pt x="108" y="0"/>
                    <a:pt x="113" y="0"/>
                  </a:cubicBezTo>
                  <a:cubicBezTo>
                    <a:pt x="117" y="0"/>
                    <a:pt x="122" y="3"/>
                    <a:pt x="124" y="7"/>
                  </a:cubicBezTo>
                  <a:lnTo>
                    <a:pt x="224" y="207"/>
                  </a:lnTo>
                  <a:cubicBezTo>
                    <a:pt x="225" y="211"/>
                    <a:pt x="225" y="215"/>
                    <a:pt x="223" y="219"/>
                  </a:cubicBezTo>
                  <a:cubicBezTo>
                    <a:pt x="221" y="222"/>
                    <a:pt x="217" y="224"/>
                    <a:pt x="213" y="224"/>
                  </a:cubicBezTo>
                  <a:lnTo>
                    <a:pt x="13" y="224"/>
                  </a:lnTo>
                  <a:cubicBezTo>
                    <a:pt x="9" y="224"/>
                    <a:pt x="5" y="222"/>
                    <a:pt x="3" y="219"/>
                  </a:cubicBezTo>
                  <a:cubicBezTo>
                    <a:pt x="0" y="215"/>
                    <a:pt x="0" y="211"/>
                    <a:pt x="2" y="207"/>
                  </a:cubicBezTo>
                  <a:lnTo>
                    <a:pt x="102" y="7"/>
                  </a:lnTo>
                  <a:close/>
                  <a:moveTo>
                    <a:pt x="24" y="218"/>
                  </a:moveTo>
                  <a:lnTo>
                    <a:pt x="13" y="200"/>
                  </a:lnTo>
                  <a:lnTo>
                    <a:pt x="213" y="200"/>
                  </a:lnTo>
                  <a:lnTo>
                    <a:pt x="202" y="218"/>
                  </a:lnTo>
                  <a:lnTo>
                    <a:pt x="102" y="18"/>
                  </a:lnTo>
                  <a:lnTo>
                    <a:pt x="124" y="18"/>
                  </a:lnTo>
                  <a:lnTo>
                    <a:pt x="24" y="218"/>
                  </a:lnTo>
                  <a:close/>
                </a:path>
              </a:pathLst>
            </a:custGeom>
            <a:solidFill>
              <a:srgbClr val="3F6820"/>
            </a:solidFill>
            <a:ln w="1588" cap="flat">
              <a:solidFill>
                <a:srgbClr val="3F682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5062" y="224"/>
              <a:ext cx="69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Kockelman</a:t>
              </a: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- Aggressive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5015" y="444"/>
              <a:ext cx="35" cy="34"/>
            </a:xfrm>
            <a:custGeom>
              <a:avLst/>
              <a:gdLst>
                <a:gd name="T0" fmla="*/ 17 w 35"/>
                <a:gd name="T1" fmla="*/ 0 h 34"/>
                <a:gd name="T2" fmla="*/ 35 w 35"/>
                <a:gd name="T3" fmla="*/ 17 h 34"/>
                <a:gd name="T4" fmla="*/ 17 w 35"/>
                <a:gd name="T5" fmla="*/ 34 h 34"/>
                <a:gd name="T6" fmla="*/ 0 w 35"/>
                <a:gd name="T7" fmla="*/ 17 h 34"/>
                <a:gd name="T8" fmla="*/ 17 w 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17" y="0"/>
                  </a:moveTo>
                  <a:lnTo>
                    <a:pt x="35" y="17"/>
                  </a:lnTo>
                  <a:lnTo>
                    <a:pt x="17" y="34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98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1"/>
            <p:cNvSpPr>
              <a:spLocks noEditPoints="1"/>
            </p:cNvSpPr>
            <p:nvPr/>
          </p:nvSpPr>
          <p:spPr bwMode="auto">
            <a:xfrm>
              <a:off x="5012" y="441"/>
              <a:ext cx="40" cy="40"/>
            </a:xfrm>
            <a:custGeom>
              <a:avLst/>
              <a:gdLst>
                <a:gd name="T0" fmla="*/ 104 w 226"/>
                <a:gd name="T1" fmla="*/ 5 h 227"/>
                <a:gd name="T2" fmla="*/ 121 w 226"/>
                <a:gd name="T3" fmla="*/ 5 h 227"/>
                <a:gd name="T4" fmla="*/ 221 w 226"/>
                <a:gd name="T5" fmla="*/ 105 h 227"/>
                <a:gd name="T6" fmla="*/ 221 w 226"/>
                <a:gd name="T7" fmla="*/ 122 h 227"/>
                <a:gd name="T8" fmla="*/ 121 w 226"/>
                <a:gd name="T9" fmla="*/ 222 h 227"/>
                <a:gd name="T10" fmla="*/ 104 w 226"/>
                <a:gd name="T11" fmla="*/ 222 h 227"/>
                <a:gd name="T12" fmla="*/ 4 w 226"/>
                <a:gd name="T13" fmla="*/ 122 h 227"/>
                <a:gd name="T14" fmla="*/ 4 w 226"/>
                <a:gd name="T15" fmla="*/ 105 h 227"/>
                <a:gd name="T16" fmla="*/ 104 w 226"/>
                <a:gd name="T17" fmla="*/ 5 h 227"/>
                <a:gd name="T18" fmla="*/ 21 w 226"/>
                <a:gd name="T19" fmla="*/ 122 h 227"/>
                <a:gd name="T20" fmla="*/ 21 w 226"/>
                <a:gd name="T21" fmla="*/ 105 h 227"/>
                <a:gd name="T22" fmla="*/ 121 w 226"/>
                <a:gd name="T23" fmla="*/ 205 h 227"/>
                <a:gd name="T24" fmla="*/ 104 w 226"/>
                <a:gd name="T25" fmla="*/ 205 h 227"/>
                <a:gd name="T26" fmla="*/ 204 w 226"/>
                <a:gd name="T27" fmla="*/ 105 h 227"/>
                <a:gd name="T28" fmla="*/ 204 w 226"/>
                <a:gd name="T29" fmla="*/ 122 h 227"/>
                <a:gd name="T30" fmla="*/ 104 w 226"/>
                <a:gd name="T31" fmla="*/ 22 h 227"/>
                <a:gd name="T32" fmla="*/ 121 w 226"/>
                <a:gd name="T33" fmla="*/ 22 h 227"/>
                <a:gd name="T34" fmla="*/ 21 w 226"/>
                <a:gd name="T35" fmla="*/ 12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6" h="227">
                  <a:moveTo>
                    <a:pt x="104" y="5"/>
                  </a:moveTo>
                  <a:cubicBezTo>
                    <a:pt x="109" y="0"/>
                    <a:pt x="117" y="0"/>
                    <a:pt x="121" y="5"/>
                  </a:cubicBezTo>
                  <a:lnTo>
                    <a:pt x="221" y="105"/>
                  </a:lnTo>
                  <a:cubicBezTo>
                    <a:pt x="226" y="110"/>
                    <a:pt x="226" y="117"/>
                    <a:pt x="221" y="122"/>
                  </a:cubicBezTo>
                  <a:lnTo>
                    <a:pt x="121" y="222"/>
                  </a:lnTo>
                  <a:cubicBezTo>
                    <a:pt x="117" y="227"/>
                    <a:pt x="109" y="227"/>
                    <a:pt x="104" y="222"/>
                  </a:cubicBezTo>
                  <a:lnTo>
                    <a:pt x="4" y="122"/>
                  </a:lnTo>
                  <a:cubicBezTo>
                    <a:pt x="0" y="117"/>
                    <a:pt x="0" y="110"/>
                    <a:pt x="4" y="105"/>
                  </a:cubicBezTo>
                  <a:lnTo>
                    <a:pt x="104" y="5"/>
                  </a:lnTo>
                  <a:close/>
                  <a:moveTo>
                    <a:pt x="21" y="122"/>
                  </a:moveTo>
                  <a:lnTo>
                    <a:pt x="21" y="105"/>
                  </a:lnTo>
                  <a:lnTo>
                    <a:pt x="121" y="205"/>
                  </a:lnTo>
                  <a:lnTo>
                    <a:pt x="104" y="205"/>
                  </a:lnTo>
                  <a:lnTo>
                    <a:pt x="204" y="105"/>
                  </a:lnTo>
                  <a:lnTo>
                    <a:pt x="204" y="122"/>
                  </a:lnTo>
                  <a:lnTo>
                    <a:pt x="104" y="22"/>
                  </a:lnTo>
                  <a:lnTo>
                    <a:pt x="121" y="22"/>
                  </a:lnTo>
                  <a:lnTo>
                    <a:pt x="21" y="122"/>
                  </a:lnTo>
                  <a:close/>
                </a:path>
              </a:pathLst>
            </a:custGeom>
            <a:solidFill>
              <a:srgbClr val="35849F"/>
            </a:solidFill>
            <a:ln w="1588" cap="flat">
              <a:solidFill>
                <a:srgbClr val="35849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5062" y="423"/>
              <a:ext cx="55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VTPI - Conservative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5015" y="642"/>
              <a:ext cx="34" cy="35"/>
            </a:xfrm>
            <a:prstGeom prst="rect">
              <a:avLst/>
            </a:prstGeom>
            <a:solidFill>
              <a:srgbClr val="B10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4"/>
            <p:cNvSpPr>
              <a:spLocks noEditPoints="1"/>
            </p:cNvSpPr>
            <p:nvPr/>
          </p:nvSpPr>
          <p:spPr bwMode="auto">
            <a:xfrm>
              <a:off x="5012" y="640"/>
              <a:ext cx="39" cy="39"/>
            </a:xfrm>
            <a:custGeom>
              <a:avLst/>
              <a:gdLst>
                <a:gd name="T0" fmla="*/ 0 w 224"/>
                <a:gd name="T1" fmla="*/ 12 h 224"/>
                <a:gd name="T2" fmla="*/ 12 w 224"/>
                <a:gd name="T3" fmla="*/ 0 h 224"/>
                <a:gd name="T4" fmla="*/ 212 w 224"/>
                <a:gd name="T5" fmla="*/ 0 h 224"/>
                <a:gd name="T6" fmla="*/ 224 w 224"/>
                <a:gd name="T7" fmla="*/ 12 h 224"/>
                <a:gd name="T8" fmla="*/ 224 w 224"/>
                <a:gd name="T9" fmla="*/ 212 h 224"/>
                <a:gd name="T10" fmla="*/ 212 w 224"/>
                <a:gd name="T11" fmla="*/ 224 h 224"/>
                <a:gd name="T12" fmla="*/ 12 w 224"/>
                <a:gd name="T13" fmla="*/ 224 h 224"/>
                <a:gd name="T14" fmla="*/ 0 w 224"/>
                <a:gd name="T15" fmla="*/ 212 h 224"/>
                <a:gd name="T16" fmla="*/ 0 w 224"/>
                <a:gd name="T17" fmla="*/ 12 h 224"/>
                <a:gd name="T18" fmla="*/ 24 w 224"/>
                <a:gd name="T19" fmla="*/ 212 h 224"/>
                <a:gd name="T20" fmla="*/ 12 w 224"/>
                <a:gd name="T21" fmla="*/ 200 h 224"/>
                <a:gd name="T22" fmla="*/ 212 w 224"/>
                <a:gd name="T23" fmla="*/ 200 h 224"/>
                <a:gd name="T24" fmla="*/ 200 w 224"/>
                <a:gd name="T25" fmla="*/ 212 h 224"/>
                <a:gd name="T26" fmla="*/ 200 w 224"/>
                <a:gd name="T27" fmla="*/ 12 h 224"/>
                <a:gd name="T28" fmla="*/ 212 w 224"/>
                <a:gd name="T29" fmla="*/ 24 h 224"/>
                <a:gd name="T30" fmla="*/ 12 w 224"/>
                <a:gd name="T31" fmla="*/ 24 h 224"/>
                <a:gd name="T32" fmla="*/ 24 w 224"/>
                <a:gd name="T33" fmla="*/ 12 h 224"/>
                <a:gd name="T34" fmla="*/ 24 w 224"/>
                <a:gd name="T35" fmla="*/ 2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224">
                  <a:moveTo>
                    <a:pt x="0" y="12"/>
                  </a:moveTo>
                  <a:cubicBezTo>
                    <a:pt x="0" y="6"/>
                    <a:pt x="6" y="0"/>
                    <a:pt x="12" y="0"/>
                  </a:cubicBezTo>
                  <a:lnTo>
                    <a:pt x="212" y="0"/>
                  </a:lnTo>
                  <a:cubicBezTo>
                    <a:pt x="219" y="0"/>
                    <a:pt x="224" y="6"/>
                    <a:pt x="224" y="12"/>
                  </a:cubicBezTo>
                  <a:lnTo>
                    <a:pt x="224" y="212"/>
                  </a:lnTo>
                  <a:cubicBezTo>
                    <a:pt x="224" y="219"/>
                    <a:pt x="219" y="224"/>
                    <a:pt x="212" y="224"/>
                  </a:cubicBezTo>
                  <a:lnTo>
                    <a:pt x="12" y="224"/>
                  </a:lnTo>
                  <a:cubicBezTo>
                    <a:pt x="6" y="224"/>
                    <a:pt x="0" y="219"/>
                    <a:pt x="0" y="212"/>
                  </a:cubicBezTo>
                  <a:lnTo>
                    <a:pt x="0" y="12"/>
                  </a:lnTo>
                  <a:close/>
                  <a:moveTo>
                    <a:pt x="24" y="212"/>
                  </a:moveTo>
                  <a:lnTo>
                    <a:pt x="12" y="200"/>
                  </a:lnTo>
                  <a:lnTo>
                    <a:pt x="212" y="200"/>
                  </a:lnTo>
                  <a:lnTo>
                    <a:pt x="200" y="212"/>
                  </a:lnTo>
                  <a:lnTo>
                    <a:pt x="200" y="12"/>
                  </a:lnTo>
                  <a:lnTo>
                    <a:pt x="212" y="24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24" y="212"/>
                  </a:lnTo>
                  <a:close/>
                </a:path>
              </a:pathLst>
            </a:custGeom>
            <a:solidFill>
              <a:srgbClr val="B10824"/>
            </a:solidFill>
            <a:ln w="1588" cap="flat">
              <a:solidFill>
                <a:srgbClr val="B10824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5062" y="621"/>
              <a:ext cx="50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VTPI - Aggressive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7" name="Freeform 126"/>
            <p:cNvSpPr>
              <a:spLocks noEditPoints="1"/>
            </p:cNvSpPr>
            <p:nvPr/>
          </p:nvSpPr>
          <p:spPr bwMode="auto">
            <a:xfrm>
              <a:off x="5015" y="840"/>
              <a:ext cx="34" cy="35"/>
            </a:xfrm>
            <a:custGeom>
              <a:avLst/>
              <a:gdLst>
                <a:gd name="T0" fmla="*/ 34 w 34"/>
                <a:gd name="T1" fmla="*/ 35 h 35"/>
                <a:gd name="T2" fmla="*/ 0 w 34"/>
                <a:gd name="T3" fmla="*/ 0 h 35"/>
                <a:gd name="T4" fmla="*/ 34 w 34"/>
                <a:gd name="T5" fmla="*/ 35 h 35"/>
                <a:gd name="T6" fmla="*/ 0 w 34"/>
                <a:gd name="T7" fmla="*/ 35 h 35"/>
                <a:gd name="T8" fmla="*/ 34 w 34"/>
                <a:gd name="T9" fmla="*/ 0 h 35"/>
                <a:gd name="T10" fmla="*/ 0 w 34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5">
                  <a:moveTo>
                    <a:pt x="34" y="35"/>
                  </a:moveTo>
                  <a:lnTo>
                    <a:pt x="0" y="0"/>
                  </a:lnTo>
                  <a:lnTo>
                    <a:pt x="34" y="35"/>
                  </a:lnTo>
                  <a:close/>
                  <a:moveTo>
                    <a:pt x="0" y="35"/>
                  </a:moveTo>
                  <a:lnTo>
                    <a:pt x="34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51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7"/>
            <p:cNvSpPr>
              <a:spLocks noEditPoints="1"/>
            </p:cNvSpPr>
            <p:nvPr/>
          </p:nvSpPr>
          <p:spPr bwMode="auto">
            <a:xfrm>
              <a:off x="5013" y="839"/>
              <a:ext cx="38" cy="37"/>
            </a:xfrm>
            <a:custGeom>
              <a:avLst/>
              <a:gdLst>
                <a:gd name="T0" fmla="*/ 35 w 38"/>
                <a:gd name="T1" fmla="*/ 37 h 37"/>
                <a:gd name="T2" fmla="*/ 0 w 38"/>
                <a:gd name="T3" fmla="*/ 3 h 37"/>
                <a:gd name="T4" fmla="*/ 3 w 38"/>
                <a:gd name="T5" fmla="*/ 0 h 37"/>
                <a:gd name="T6" fmla="*/ 38 w 38"/>
                <a:gd name="T7" fmla="*/ 35 h 37"/>
                <a:gd name="T8" fmla="*/ 35 w 38"/>
                <a:gd name="T9" fmla="*/ 37 h 37"/>
                <a:gd name="T10" fmla="*/ 0 w 38"/>
                <a:gd name="T11" fmla="*/ 35 h 37"/>
                <a:gd name="T12" fmla="*/ 35 w 38"/>
                <a:gd name="T13" fmla="*/ 0 h 37"/>
                <a:gd name="T14" fmla="*/ 38 w 38"/>
                <a:gd name="T15" fmla="*/ 3 h 37"/>
                <a:gd name="T16" fmla="*/ 3 w 38"/>
                <a:gd name="T17" fmla="*/ 37 h 37"/>
                <a:gd name="T18" fmla="*/ 0 w 38"/>
                <a:gd name="T1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7">
                  <a:moveTo>
                    <a:pt x="35" y="3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8" y="35"/>
                  </a:lnTo>
                  <a:lnTo>
                    <a:pt x="35" y="37"/>
                  </a:lnTo>
                  <a:close/>
                  <a:moveTo>
                    <a:pt x="0" y="35"/>
                  </a:moveTo>
                  <a:lnTo>
                    <a:pt x="35" y="0"/>
                  </a:lnTo>
                  <a:lnTo>
                    <a:pt x="38" y="3"/>
                  </a:lnTo>
                  <a:lnTo>
                    <a:pt x="3" y="3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502D48"/>
            </a:solidFill>
            <a:ln w="1588" cap="flat">
              <a:solidFill>
                <a:srgbClr val="502D48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5062" y="819"/>
              <a:ext cx="74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Kockelman - Conservative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0" name="Freeform 129"/>
            <p:cNvSpPr>
              <a:spLocks noEditPoints="1"/>
            </p:cNvSpPr>
            <p:nvPr/>
          </p:nvSpPr>
          <p:spPr bwMode="auto">
            <a:xfrm>
              <a:off x="5015" y="1039"/>
              <a:ext cx="34" cy="35"/>
            </a:xfrm>
            <a:custGeom>
              <a:avLst/>
              <a:gdLst>
                <a:gd name="T0" fmla="*/ 34 w 34"/>
                <a:gd name="T1" fmla="*/ 35 h 35"/>
                <a:gd name="T2" fmla="*/ 0 w 34"/>
                <a:gd name="T3" fmla="*/ 0 h 35"/>
                <a:gd name="T4" fmla="*/ 34 w 34"/>
                <a:gd name="T5" fmla="*/ 35 h 35"/>
                <a:gd name="T6" fmla="*/ 17 w 34"/>
                <a:gd name="T7" fmla="*/ 0 h 35"/>
                <a:gd name="T8" fmla="*/ 17 w 34"/>
                <a:gd name="T9" fmla="*/ 35 h 35"/>
                <a:gd name="T10" fmla="*/ 17 w 34"/>
                <a:gd name="T11" fmla="*/ 0 h 35"/>
                <a:gd name="T12" fmla="*/ 0 w 34"/>
                <a:gd name="T13" fmla="*/ 35 h 35"/>
                <a:gd name="T14" fmla="*/ 34 w 34"/>
                <a:gd name="T15" fmla="*/ 0 h 35"/>
                <a:gd name="T16" fmla="*/ 0 w 34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5">
                  <a:moveTo>
                    <a:pt x="34" y="35"/>
                  </a:moveTo>
                  <a:lnTo>
                    <a:pt x="0" y="0"/>
                  </a:lnTo>
                  <a:lnTo>
                    <a:pt x="34" y="35"/>
                  </a:lnTo>
                  <a:close/>
                  <a:moveTo>
                    <a:pt x="17" y="0"/>
                  </a:moveTo>
                  <a:lnTo>
                    <a:pt x="17" y="35"/>
                  </a:lnTo>
                  <a:lnTo>
                    <a:pt x="17" y="0"/>
                  </a:lnTo>
                  <a:close/>
                  <a:moveTo>
                    <a:pt x="0" y="35"/>
                  </a:moveTo>
                  <a:lnTo>
                    <a:pt x="34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D69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/>
          </p:nvSpPr>
          <p:spPr bwMode="auto">
            <a:xfrm>
              <a:off x="5013" y="1038"/>
              <a:ext cx="38" cy="37"/>
            </a:xfrm>
            <a:custGeom>
              <a:avLst/>
              <a:gdLst>
                <a:gd name="T0" fmla="*/ 35 w 38"/>
                <a:gd name="T1" fmla="*/ 37 h 37"/>
                <a:gd name="T2" fmla="*/ 0 w 38"/>
                <a:gd name="T3" fmla="*/ 3 h 37"/>
                <a:gd name="T4" fmla="*/ 3 w 38"/>
                <a:gd name="T5" fmla="*/ 0 h 37"/>
                <a:gd name="T6" fmla="*/ 38 w 38"/>
                <a:gd name="T7" fmla="*/ 34 h 37"/>
                <a:gd name="T8" fmla="*/ 35 w 38"/>
                <a:gd name="T9" fmla="*/ 37 h 37"/>
                <a:gd name="T10" fmla="*/ 21 w 38"/>
                <a:gd name="T11" fmla="*/ 1 h 37"/>
                <a:gd name="T12" fmla="*/ 21 w 38"/>
                <a:gd name="T13" fmla="*/ 36 h 37"/>
                <a:gd name="T14" fmla="*/ 17 w 38"/>
                <a:gd name="T15" fmla="*/ 36 h 37"/>
                <a:gd name="T16" fmla="*/ 17 w 38"/>
                <a:gd name="T17" fmla="*/ 1 h 37"/>
                <a:gd name="T18" fmla="*/ 21 w 38"/>
                <a:gd name="T19" fmla="*/ 1 h 37"/>
                <a:gd name="T20" fmla="*/ 0 w 38"/>
                <a:gd name="T21" fmla="*/ 34 h 37"/>
                <a:gd name="T22" fmla="*/ 35 w 38"/>
                <a:gd name="T23" fmla="*/ 0 h 37"/>
                <a:gd name="T24" fmla="*/ 38 w 38"/>
                <a:gd name="T25" fmla="*/ 3 h 37"/>
                <a:gd name="T26" fmla="*/ 3 w 38"/>
                <a:gd name="T27" fmla="*/ 37 h 37"/>
                <a:gd name="T28" fmla="*/ 0 w 38"/>
                <a:gd name="T29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37">
                  <a:moveTo>
                    <a:pt x="35" y="37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38" y="34"/>
                  </a:lnTo>
                  <a:lnTo>
                    <a:pt x="35" y="37"/>
                  </a:lnTo>
                  <a:close/>
                  <a:moveTo>
                    <a:pt x="21" y="1"/>
                  </a:moveTo>
                  <a:lnTo>
                    <a:pt x="21" y="36"/>
                  </a:lnTo>
                  <a:lnTo>
                    <a:pt x="17" y="36"/>
                  </a:lnTo>
                  <a:lnTo>
                    <a:pt x="17" y="1"/>
                  </a:lnTo>
                  <a:lnTo>
                    <a:pt x="21" y="1"/>
                  </a:lnTo>
                  <a:close/>
                  <a:moveTo>
                    <a:pt x="0" y="34"/>
                  </a:moveTo>
                  <a:lnTo>
                    <a:pt x="35" y="0"/>
                  </a:lnTo>
                  <a:lnTo>
                    <a:pt x="38" y="3"/>
                  </a:lnTo>
                  <a:lnTo>
                    <a:pt x="3" y="3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CD6618"/>
            </a:solidFill>
            <a:ln w="1588" cap="flat">
              <a:solidFill>
                <a:srgbClr val="CD6618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5062" y="1018"/>
              <a:ext cx="63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Kockelman - Moderate</a:t>
              </a:r>
              <a:endParaRPr kumimoji="0" lang="en-US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3" name="Oval 132"/>
            <p:cNvSpPr>
              <a:spLocks noChangeArrowheads="1"/>
            </p:cNvSpPr>
            <p:nvPr/>
          </p:nvSpPr>
          <p:spPr bwMode="auto">
            <a:xfrm>
              <a:off x="5015" y="1237"/>
              <a:ext cx="34" cy="35"/>
            </a:xfrm>
            <a:prstGeom prst="ellipse">
              <a:avLst/>
            </a:prstGeom>
            <a:solidFill>
              <a:srgbClr val="E2A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5012" y="1235"/>
              <a:ext cx="39" cy="39"/>
            </a:xfrm>
            <a:custGeom>
              <a:avLst/>
              <a:gdLst>
                <a:gd name="T0" fmla="*/ 222 w 224"/>
                <a:gd name="T1" fmla="*/ 134 h 224"/>
                <a:gd name="T2" fmla="*/ 215 w 224"/>
                <a:gd name="T3" fmla="*/ 157 h 224"/>
                <a:gd name="T4" fmla="*/ 192 w 224"/>
                <a:gd name="T5" fmla="*/ 191 h 224"/>
                <a:gd name="T6" fmla="*/ 174 w 224"/>
                <a:gd name="T7" fmla="*/ 206 h 224"/>
                <a:gd name="T8" fmla="*/ 136 w 224"/>
                <a:gd name="T9" fmla="*/ 222 h 224"/>
                <a:gd name="T10" fmla="*/ 111 w 224"/>
                <a:gd name="T11" fmla="*/ 224 h 224"/>
                <a:gd name="T12" fmla="*/ 70 w 224"/>
                <a:gd name="T13" fmla="*/ 216 h 224"/>
                <a:gd name="T14" fmla="*/ 49 w 224"/>
                <a:gd name="T15" fmla="*/ 205 h 224"/>
                <a:gd name="T16" fmla="*/ 20 w 224"/>
                <a:gd name="T17" fmla="*/ 176 h 224"/>
                <a:gd name="T18" fmla="*/ 9 w 224"/>
                <a:gd name="T19" fmla="*/ 155 h 224"/>
                <a:gd name="T20" fmla="*/ 1 w 224"/>
                <a:gd name="T21" fmla="*/ 114 h 224"/>
                <a:gd name="T22" fmla="*/ 3 w 224"/>
                <a:gd name="T23" fmla="*/ 89 h 224"/>
                <a:gd name="T24" fmla="*/ 19 w 224"/>
                <a:gd name="T25" fmla="*/ 51 h 224"/>
                <a:gd name="T26" fmla="*/ 34 w 224"/>
                <a:gd name="T27" fmla="*/ 33 h 224"/>
                <a:gd name="T28" fmla="*/ 68 w 224"/>
                <a:gd name="T29" fmla="*/ 10 h 224"/>
                <a:gd name="T30" fmla="*/ 91 w 224"/>
                <a:gd name="T31" fmla="*/ 3 h 224"/>
                <a:gd name="T32" fmla="*/ 134 w 224"/>
                <a:gd name="T33" fmla="*/ 3 h 224"/>
                <a:gd name="T34" fmla="*/ 157 w 224"/>
                <a:gd name="T35" fmla="*/ 10 h 224"/>
                <a:gd name="T36" fmla="*/ 191 w 224"/>
                <a:gd name="T37" fmla="*/ 33 h 224"/>
                <a:gd name="T38" fmla="*/ 206 w 224"/>
                <a:gd name="T39" fmla="*/ 51 h 224"/>
                <a:gd name="T40" fmla="*/ 222 w 224"/>
                <a:gd name="T41" fmla="*/ 89 h 224"/>
                <a:gd name="T42" fmla="*/ 199 w 224"/>
                <a:gd name="T43" fmla="*/ 94 h 224"/>
                <a:gd name="T44" fmla="*/ 194 w 224"/>
                <a:gd name="T45" fmla="*/ 79 h 224"/>
                <a:gd name="T46" fmla="*/ 174 w 224"/>
                <a:gd name="T47" fmla="*/ 50 h 224"/>
                <a:gd name="T48" fmla="*/ 163 w 224"/>
                <a:gd name="T49" fmla="*/ 40 h 224"/>
                <a:gd name="T50" fmla="*/ 129 w 224"/>
                <a:gd name="T51" fmla="*/ 26 h 224"/>
                <a:gd name="T52" fmla="*/ 114 w 224"/>
                <a:gd name="T53" fmla="*/ 24 h 224"/>
                <a:gd name="T54" fmla="*/ 77 w 224"/>
                <a:gd name="T55" fmla="*/ 32 h 224"/>
                <a:gd name="T56" fmla="*/ 64 w 224"/>
                <a:gd name="T57" fmla="*/ 39 h 224"/>
                <a:gd name="T58" fmla="*/ 39 w 224"/>
                <a:gd name="T59" fmla="*/ 64 h 224"/>
                <a:gd name="T60" fmla="*/ 32 w 224"/>
                <a:gd name="T61" fmla="*/ 77 h 224"/>
                <a:gd name="T62" fmla="*/ 24 w 224"/>
                <a:gd name="T63" fmla="*/ 114 h 224"/>
                <a:gd name="T64" fmla="*/ 26 w 224"/>
                <a:gd name="T65" fmla="*/ 129 h 224"/>
                <a:gd name="T66" fmla="*/ 40 w 224"/>
                <a:gd name="T67" fmla="*/ 163 h 224"/>
                <a:gd name="T68" fmla="*/ 50 w 224"/>
                <a:gd name="T69" fmla="*/ 174 h 224"/>
                <a:gd name="T70" fmla="*/ 79 w 224"/>
                <a:gd name="T71" fmla="*/ 194 h 224"/>
                <a:gd name="T72" fmla="*/ 94 w 224"/>
                <a:gd name="T73" fmla="*/ 199 h 224"/>
                <a:gd name="T74" fmla="*/ 132 w 224"/>
                <a:gd name="T75" fmla="*/ 199 h 224"/>
                <a:gd name="T76" fmla="*/ 146 w 224"/>
                <a:gd name="T77" fmla="*/ 194 h 224"/>
                <a:gd name="T78" fmla="*/ 176 w 224"/>
                <a:gd name="T79" fmla="*/ 174 h 224"/>
                <a:gd name="T80" fmla="*/ 185 w 224"/>
                <a:gd name="T81" fmla="*/ 163 h 224"/>
                <a:gd name="T82" fmla="*/ 199 w 224"/>
                <a:gd name="T83" fmla="*/ 129 h 224"/>
                <a:gd name="T84" fmla="*/ 201 w 224"/>
                <a:gd name="T85" fmla="*/ 1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4" h="224">
                  <a:moveTo>
                    <a:pt x="224" y="111"/>
                  </a:moveTo>
                  <a:cubicBezTo>
                    <a:pt x="224" y="112"/>
                    <a:pt x="224" y="113"/>
                    <a:pt x="224" y="114"/>
                  </a:cubicBezTo>
                  <a:lnTo>
                    <a:pt x="222" y="134"/>
                  </a:lnTo>
                  <a:cubicBezTo>
                    <a:pt x="222" y="135"/>
                    <a:pt x="222" y="135"/>
                    <a:pt x="222" y="136"/>
                  </a:cubicBezTo>
                  <a:lnTo>
                    <a:pt x="216" y="155"/>
                  </a:lnTo>
                  <a:cubicBezTo>
                    <a:pt x="216" y="156"/>
                    <a:pt x="216" y="156"/>
                    <a:pt x="215" y="157"/>
                  </a:cubicBezTo>
                  <a:lnTo>
                    <a:pt x="206" y="174"/>
                  </a:lnTo>
                  <a:cubicBezTo>
                    <a:pt x="206" y="175"/>
                    <a:pt x="205" y="176"/>
                    <a:pt x="205" y="176"/>
                  </a:cubicBezTo>
                  <a:lnTo>
                    <a:pt x="192" y="191"/>
                  </a:lnTo>
                  <a:cubicBezTo>
                    <a:pt x="192" y="191"/>
                    <a:pt x="191" y="192"/>
                    <a:pt x="191" y="192"/>
                  </a:cubicBezTo>
                  <a:lnTo>
                    <a:pt x="176" y="205"/>
                  </a:lnTo>
                  <a:cubicBezTo>
                    <a:pt x="176" y="205"/>
                    <a:pt x="175" y="206"/>
                    <a:pt x="174" y="206"/>
                  </a:cubicBezTo>
                  <a:lnTo>
                    <a:pt x="157" y="215"/>
                  </a:lnTo>
                  <a:cubicBezTo>
                    <a:pt x="156" y="216"/>
                    <a:pt x="156" y="216"/>
                    <a:pt x="155" y="216"/>
                  </a:cubicBezTo>
                  <a:lnTo>
                    <a:pt x="136" y="222"/>
                  </a:lnTo>
                  <a:cubicBezTo>
                    <a:pt x="135" y="222"/>
                    <a:pt x="135" y="222"/>
                    <a:pt x="134" y="222"/>
                  </a:cubicBezTo>
                  <a:lnTo>
                    <a:pt x="114" y="224"/>
                  </a:lnTo>
                  <a:cubicBezTo>
                    <a:pt x="113" y="224"/>
                    <a:pt x="112" y="224"/>
                    <a:pt x="111" y="224"/>
                  </a:cubicBezTo>
                  <a:lnTo>
                    <a:pt x="91" y="222"/>
                  </a:lnTo>
                  <a:cubicBezTo>
                    <a:pt x="90" y="222"/>
                    <a:pt x="90" y="222"/>
                    <a:pt x="89" y="222"/>
                  </a:cubicBezTo>
                  <a:lnTo>
                    <a:pt x="70" y="216"/>
                  </a:lnTo>
                  <a:cubicBezTo>
                    <a:pt x="69" y="216"/>
                    <a:pt x="69" y="216"/>
                    <a:pt x="68" y="215"/>
                  </a:cubicBezTo>
                  <a:lnTo>
                    <a:pt x="51" y="206"/>
                  </a:lnTo>
                  <a:cubicBezTo>
                    <a:pt x="50" y="206"/>
                    <a:pt x="50" y="205"/>
                    <a:pt x="49" y="205"/>
                  </a:cubicBezTo>
                  <a:lnTo>
                    <a:pt x="34" y="192"/>
                  </a:lnTo>
                  <a:cubicBezTo>
                    <a:pt x="34" y="192"/>
                    <a:pt x="33" y="191"/>
                    <a:pt x="33" y="191"/>
                  </a:cubicBezTo>
                  <a:lnTo>
                    <a:pt x="20" y="176"/>
                  </a:lnTo>
                  <a:cubicBezTo>
                    <a:pt x="20" y="176"/>
                    <a:pt x="20" y="175"/>
                    <a:pt x="19" y="174"/>
                  </a:cubicBezTo>
                  <a:lnTo>
                    <a:pt x="10" y="157"/>
                  </a:lnTo>
                  <a:cubicBezTo>
                    <a:pt x="10" y="157"/>
                    <a:pt x="9" y="156"/>
                    <a:pt x="9" y="155"/>
                  </a:cubicBezTo>
                  <a:lnTo>
                    <a:pt x="3" y="136"/>
                  </a:lnTo>
                  <a:cubicBezTo>
                    <a:pt x="3" y="136"/>
                    <a:pt x="3" y="135"/>
                    <a:pt x="3" y="134"/>
                  </a:cubicBezTo>
                  <a:lnTo>
                    <a:pt x="1" y="114"/>
                  </a:lnTo>
                  <a:cubicBezTo>
                    <a:pt x="0" y="113"/>
                    <a:pt x="0" y="112"/>
                    <a:pt x="1" y="111"/>
                  </a:cubicBezTo>
                  <a:lnTo>
                    <a:pt x="3" y="91"/>
                  </a:lnTo>
                  <a:cubicBezTo>
                    <a:pt x="3" y="90"/>
                    <a:pt x="3" y="90"/>
                    <a:pt x="3" y="89"/>
                  </a:cubicBezTo>
                  <a:lnTo>
                    <a:pt x="9" y="70"/>
                  </a:lnTo>
                  <a:cubicBezTo>
                    <a:pt x="9" y="69"/>
                    <a:pt x="10" y="69"/>
                    <a:pt x="10" y="68"/>
                  </a:cubicBezTo>
                  <a:lnTo>
                    <a:pt x="19" y="51"/>
                  </a:lnTo>
                  <a:cubicBezTo>
                    <a:pt x="20" y="50"/>
                    <a:pt x="20" y="50"/>
                    <a:pt x="20" y="49"/>
                  </a:cubicBezTo>
                  <a:lnTo>
                    <a:pt x="33" y="34"/>
                  </a:lnTo>
                  <a:cubicBezTo>
                    <a:pt x="33" y="34"/>
                    <a:pt x="34" y="33"/>
                    <a:pt x="34" y="33"/>
                  </a:cubicBezTo>
                  <a:lnTo>
                    <a:pt x="49" y="20"/>
                  </a:lnTo>
                  <a:cubicBezTo>
                    <a:pt x="50" y="20"/>
                    <a:pt x="50" y="20"/>
                    <a:pt x="51" y="19"/>
                  </a:cubicBezTo>
                  <a:lnTo>
                    <a:pt x="68" y="10"/>
                  </a:lnTo>
                  <a:cubicBezTo>
                    <a:pt x="69" y="10"/>
                    <a:pt x="69" y="9"/>
                    <a:pt x="70" y="9"/>
                  </a:cubicBezTo>
                  <a:lnTo>
                    <a:pt x="89" y="3"/>
                  </a:lnTo>
                  <a:cubicBezTo>
                    <a:pt x="90" y="3"/>
                    <a:pt x="90" y="3"/>
                    <a:pt x="91" y="3"/>
                  </a:cubicBezTo>
                  <a:lnTo>
                    <a:pt x="111" y="1"/>
                  </a:lnTo>
                  <a:cubicBezTo>
                    <a:pt x="112" y="0"/>
                    <a:pt x="113" y="0"/>
                    <a:pt x="114" y="1"/>
                  </a:cubicBezTo>
                  <a:lnTo>
                    <a:pt x="134" y="3"/>
                  </a:lnTo>
                  <a:cubicBezTo>
                    <a:pt x="135" y="3"/>
                    <a:pt x="136" y="3"/>
                    <a:pt x="136" y="3"/>
                  </a:cubicBezTo>
                  <a:lnTo>
                    <a:pt x="155" y="9"/>
                  </a:lnTo>
                  <a:cubicBezTo>
                    <a:pt x="156" y="9"/>
                    <a:pt x="157" y="10"/>
                    <a:pt x="157" y="10"/>
                  </a:cubicBezTo>
                  <a:lnTo>
                    <a:pt x="174" y="19"/>
                  </a:lnTo>
                  <a:cubicBezTo>
                    <a:pt x="175" y="20"/>
                    <a:pt x="176" y="20"/>
                    <a:pt x="176" y="20"/>
                  </a:cubicBezTo>
                  <a:lnTo>
                    <a:pt x="191" y="33"/>
                  </a:lnTo>
                  <a:cubicBezTo>
                    <a:pt x="191" y="33"/>
                    <a:pt x="192" y="34"/>
                    <a:pt x="192" y="34"/>
                  </a:cubicBezTo>
                  <a:lnTo>
                    <a:pt x="205" y="49"/>
                  </a:lnTo>
                  <a:cubicBezTo>
                    <a:pt x="205" y="50"/>
                    <a:pt x="206" y="50"/>
                    <a:pt x="206" y="51"/>
                  </a:cubicBezTo>
                  <a:lnTo>
                    <a:pt x="215" y="68"/>
                  </a:lnTo>
                  <a:cubicBezTo>
                    <a:pt x="216" y="69"/>
                    <a:pt x="216" y="69"/>
                    <a:pt x="216" y="70"/>
                  </a:cubicBezTo>
                  <a:lnTo>
                    <a:pt x="222" y="89"/>
                  </a:lnTo>
                  <a:cubicBezTo>
                    <a:pt x="222" y="90"/>
                    <a:pt x="222" y="90"/>
                    <a:pt x="222" y="91"/>
                  </a:cubicBezTo>
                  <a:lnTo>
                    <a:pt x="224" y="111"/>
                  </a:lnTo>
                  <a:close/>
                  <a:moveTo>
                    <a:pt x="199" y="94"/>
                  </a:moveTo>
                  <a:lnTo>
                    <a:pt x="199" y="96"/>
                  </a:lnTo>
                  <a:lnTo>
                    <a:pt x="193" y="77"/>
                  </a:lnTo>
                  <a:lnTo>
                    <a:pt x="194" y="79"/>
                  </a:lnTo>
                  <a:lnTo>
                    <a:pt x="185" y="62"/>
                  </a:lnTo>
                  <a:lnTo>
                    <a:pt x="186" y="64"/>
                  </a:lnTo>
                  <a:lnTo>
                    <a:pt x="174" y="50"/>
                  </a:lnTo>
                  <a:lnTo>
                    <a:pt x="176" y="51"/>
                  </a:lnTo>
                  <a:lnTo>
                    <a:pt x="161" y="39"/>
                  </a:lnTo>
                  <a:lnTo>
                    <a:pt x="163" y="40"/>
                  </a:lnTo>
                  <a:lnTo>
                    <a:pt x="146" y="31"/>
                  </a:lnTo>
                  <a:lnTo>
                    <a:pt x="148" y="32"/>
                  </a:lnTo>
                  <a:lnTo>
                    <a:pt x="129" y="26"/>
                  </a:lnTo>
                  <a:lnTo>
                    <a:pt x="132" y="26"/>
                  </a:lnTo>
                  <a:lnTo>
                    <a:pt x="111" y="24"/>
                  </a:lnTo>
                  <a:lnTo>
                    <a:pt x="114" y="24"/>
                  </a:lnTo>
                  <a:lnTo>
                    <a:pt x="94" y="26"/>
                  </a:lnTo>
                  <a:lnTo>
                    <a:pt x="96" y="26"/>
                  </a:lnTo>
                  <a:lnTo>
                    <a:pt x="77" y="32"/>
                  </a:lnTo>
                  <a:lnTo>
                    <a:pt x="79" y="31"/>
                  </a:lnTo>
                  <a:lnTo>
                    <a:pt x="62" y="40"/>
                  </a:lnTo>
                  <a:lnTo>
                    <a:pt x="64" y="39"/>
                  </a:lnTo>
                  <a:lnTo>
                    <a:pt x="50" y="51"/>
                  </a:lnTo>
                  <a:lnTo>
                    <a:pt x="51" y="50"/>
                  </a:lnTo>
                  <a:lnTo>
                    <a:pt x="39" y="64"/>
                  </a:lnTo>
                  <a:lnTo>
                    <a:pt x="40" y="62"/>
                  </a:lnTo>
                  <a:lnTo>
                    <a:pt x="31" y="79"/>
                  </a:lnTo>
                  <a:lnTo>
                    <a:pt x="32" y="7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4" y="114"/>
                  </a:lnTo>
                  <a:lnTo>
                    <a:pt x="24" y="111"/>
                  </a:lnTo>
                  <a:lnTo>
                    <a:pt x="26" y="132"/>
                  </a:lnTo>
                  <a:lnTo>
                    <a:pt x="26" y="129"/>
                  </a:lnTo>
                  <a:lnTo>
                    <a:pt x="32" y="148"/>
                  </a:lnTo>
                  <a:lnTo>
                    <a:pt x="31" y="146"/>
                  </a:lnTo>
                  <a:lnTo>
                    <a:pt x="40" y="163"/>
                  </a:lnTo>
                  <a:lnTo>
                    <a:pt x="39" y="161"/>
                  </a:lnTo>
                  <a:lnTo>
                    <a:pt x="51" y="176"/>
                  </a:lnTo>
                  <a:lnTo>
                    <a:pt x="50" y="174"/>
                  </a:lnTo>
                  <a:lnTo>
                    <a:pt x="64" y="186"/>
                  </a:lnTo>
                  <a:lnTo>
                    <a:pt x="62" y="185"/>
                  </a:lnTo>
                  <a:lnTo>
                    <a:pt x="79" y="194"/>
                  </a:lnTo>
                  <a:lnTo>
                    <a:pt x="77" y="193"/>
                  </a:lnTo>
                  <a:lnTo>
                    <a:pt x="96" y="199"/>
                  </a:lnTo>
                  <a:lnTo>
                    <a:pt x="94" y="199"/>
                  </a:lnTo>
                  <a:lnTo>
                    <a:pt x="114" y="201"/>
                  </a:lnTo>
                  <a:lnTo>
                    <a:pt x="111" y="201"/>
                  </a:lnTo>
                  <a:lnTo>
                    <a:pt x="132" y="199"/>
                  </a:lnTo>
                  <a:lnTo>
                    <a:pt x="129" y="199"/>
                  </a:lnTo>
                  <a:lnTo>
                    <a:pt x="148" y="193"/>
                  </a:lnTo>
                  <a:lnTo>
                    <a:pt x="146" y="194"/>
                  </a:lnTo>
                  <a:lnTo>
                    <a:pt x="163" y="185"/>
                  </a:lnTo>
                  <a:lnTo>
                    <a:pt x="161" y="186"/>
                  </a:lnTo>
                  <a:lnTo>
                    <a:pt x="176" y="174"/>
                  </a:lnTo>
                  <a:lnTo>
                    <a:pt x="174" y="176"/>
                  </a:lnTo>
                  <a:lnTo>
                    <a:pt x="186" y="161"/>
                  </a:lnTo>
                  <a:lnTo>
                    <a:pt x="185" y="163"/>
                  </a:lnTo>
                  <a:lnTo>
                    <a:pt x="194" y="146"/>
                  </a:lnTo>
                  <a:lnTo>
                    <a:pt x="193" y="148"/>
                  </a:lnTo>
                  <a:lnTo>
                    <a:pt x="199" y="129"/>
                  </a:lnTo>
                  <a:lnTo>
                    <a:pt x="199" y="132"/>
                  </a:lnTo>
                  <a:lnTo>
                    <a:pt x="201" y="111"/>
                  </a:lnTo>
                  <a:lnTo>
                    <a:pt x="201" y="114"/>
                  </a:lnTo>
                  <a:lnTo>
                    <a:pt x="199" y="94"/>
                  </a:lnTo>
                  <a:close/>
                </a:path>
              </a:pathLst>
            </a:custGeom>
            <a:solidFill>
              <a:srgbClr val="E2AE00"/>
            </a:solidFill>
            <a:ln w="1588" cap="flat">
              <a:solidFill>
                <a:srgbClr val="E2AE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5062" y="1216"/>
              <a:ext cx="449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Goldman Sachs</a:t>
              </a:r>
              <a:endPara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16994"/>
            <a:ext cx="2915137" cy="1943424"/>
          </a:xfrm>
          <a:prstGeom prst="rect">
            <a:avLst/>
          </a:prstGeom>
        </p:spPr>
      </p:pic>
      <p:pic>
        <p:nvPicPr>
          <p:cNvPr id="1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25" y="4859894"/>
            <a:ext cx="2791275" cy="199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Content Placeholder 2"/>
          <p:cNvSpPr>
            <a:spLocks noGrp="1"/>
          </p:cNvSpPr>
          <p:nvPr>
            <p:ph idx="1"/>
          </p:nvPr>
        </p:nvSpPr>
        <p:spPr>
          <a:xfrm>
            <a:off x="3021001" y="5160862"/>
            <a:ext cx="3575849" cy="151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/>
              <a:t>Market penetration </a:t>
            </a:r>
          </a:p>
          <a:p>
            <a:pPr marL="0" indent="0">
              <a:buNone/>
            </a:pPr>
            <a:r>
              <a:rPr lang="en-US" sz="1700" dirty="0" smtClean="0"/>
              <a:t>Early adoption  - trucks?</a:t>
            </a:r>
          </a:p>
          <a:p>
            <a:pPr marL="0" indent="0">
              <a:buNone/>
            </a:pPr>
            <a:r>
              <a:rPr lang="en-US" sz="1700" dirty="0" smtClean="0"/>
              <a:t>Connected features in cars 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139" name="Content Placeholder 3"/>
          <p:cNvSpPr txBox="1">
            <a:spLocks/>
          </p:cNvSpPr>
          <p:nvPr/>
        </p:nvSpPr>
        <p:spPr>
          <a:xfrm>
            <a:off x="628650" y="1028700"/>
            <a:ext cx="7886700" cy="566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 smtClean="0"/>
              <a:t>Capacity and demand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archmktg\mktginfo\Stock images\istock - Stock Photography\Purchased Images\iStock - Extended, Multi-Seat unlimited\purchased images Extended License MultiSeatUser\iStock_000005265503XXXLarge_Network_elms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1" y="910368"/>
            <a:ext cx="9144000" cy="59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50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Future Starts Now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1575" y="1236056"/>
            <a:ext cx="9237615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welcome </a:t>
            </a:r>
            <a:r>
              <a:rPr lang="en-US" sz="8800" b="1" dirty="0" smtClean="0">
                <a:solidFill>
                  <a:schemeClr val="bg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to the</a:t>
            </a:r>
            <a:endParaRPr lang="en-US" sz="8800" b="1" dirty="0">
              <a:solidFill>
                <a:schemeClr val="bg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318" y="2902780"/>
            <a:ext cx="8477828" cy="35086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2000" b="1" dirty="0">
                <a:solidFill>
                  <a:schemeClr val="bg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future</a:t>
            </a:r>
            <a:endParaRPr lang="en-US" sz="22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5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Shared Mobility</a:t>
            </a:r>
            <a:endParaRPr lang="en-US" b="1" dirty="0"/>
          </a:p>
        </p:txBody>
      </p:sp>
      <p:sp>
        <p:nvSpPr>
          <p:cNvPr id="139" name="Content Placeholder 3"/>
          <p:cNvSpPr txBox="1">
            <a:spLocks/>
          </p:cNvSpPr>
          <p:nvPr/>
        </p:nvSpPr>
        <p:spPr>
          <a:xfrm>
            <a:off x="628650" y="1028700"/>
            <a:ext cx="7886700" cy="566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 smtClean="0">
                <a:latin typeface="Segoe UI Semibold" panose="020B0702040204020203" pitchFamily="34" charset="0"/>
              </a:rPr>
              <a:t>Reduction </a:t>
            </a:r>
            <a:r>
              <a:rPr lang="en-US" sz="2400" dirty="0">
                <a:latin typeface="Segoe UI Semibold" panose="020B0702040204020203" pitchFamily="34" charset="0"/>
              </a:rPr>
              <a:t>in auto ownership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>
                <a:latin typeface="Segoe UI Semibold" panose="020B0702040204020203" pitchFamily="34" charset="0"/>
              </a:rPr>
              <a:t>Potential increase in trips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>
                <a:latin typeface="Segoe UI Semibold" panose="020B0702040204020203" pitchFamily="34" charset="0"/>
              </a:rPr>
              <a:t>Fleet size reduction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/>
          <a:stretch/>
        </p:blipFill>
        <p:spPr bwMode="auto">
          <a:xfrm>
            <a:off x="2326511" y="2369808"/>
            <a:ext cx="6817489" cy="448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3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Workplace Automation</a:t>
            </a:r>
            <a:endParaRPr lang="en-US" b="1" dirty="0"/>
          </a:p>
        </p:txBody>
      </p:sp>
      <p:sp>
        <p:nvSpPr>
          <p:cNvPr id="139" name="Content Placeholder 3"/>
          <p:cNvSpPr txBox="1">
            <a:spLocks/>
          </p:cNvSpPr>
          <p:nvPr/>
        </p:nvSpPr>
        <p:spPr>
          <a:xfrm>
            <a:off x="428264" y="1028700"/>
            <a:ext cx="4144154" cy="566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 smtClean="0">
                <a:latin typeface="Segoe UI Semibold" panose="020B0702040204020203" pitchFamily="34" charset="0"/>
              </a:rPr>
              <a:t>Jobs </a:t>
            </a:r>
            <a:r>
              <a:rPr lang="en-US" sz="2400" dirty="0">
                <a:latin typeface="Segoe UI Semibold" panose="020B0702040204020203" pitchFamily="34" charset="0"/>
              </a:rPr>
              <a:t>at risk for automation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>
                <a:latin typeface="Segoe UI Semibold" panose="020B0702040204020203" pitchFamily="34" charset="0"/>
              </a:rPr>
              <a:t>Transformation of the labor force 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r>
              <a:rPr lang="en-US" sz="2400" dirty="0">
                <a:latin typeface="Segoe UI Semibold" panose="020B0702040204020203" pitchFamily="34" charset="0"/>
              </a:rPr>
              <a:t>Jobs of Generation Z (1995-today)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endParaRPr lang="en-US" sz="2400" dirty="0">
              <a:latin typeface="Segoe UI Semibold" panose="020B0702040204020203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6" b="12744"/>
          <a:stretch/>
        </p:blipFill>
        <p:spPr>
          <a:xfrm>
            <a:off x="4572417" y="1111601"/>
            <a:ext cx="4571582" cy="2565684"/>
          </a:xfrm>
          <a:prstGeom prst="rect">
            <a:avLst/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9" b="7789"/>
          <a:stretch>
            <a:fillRect/>
          </a:stretch>
        </p:blipFill>
        <p:spPr>
          <a:xfrm>
            <a:off x="4572417" y="3914776"/>
            <a:ext cx="4571582" cy="2572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663"/>
          <a:stretch/>
        </p:blipFill>
        <p:spPr>
          <a:xfrm>
            <a:off x="-1" y="3914776"/>
            <a:ext cx="4375231" cy="26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Conceptual Framework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75118707"/>
              </p:ext>
            </p:extLst>
          </p:nvPr>
        </p:nvGraphicFramePr>
        <p:xfrm>
          <a:off x="758101" y="1276656"/>
          <a:ext cx="7701815" cy="528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1942249"/>
            <a:ext cx="3298786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Regional travel demand model files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Define scenarios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6895" y="2065645"/>
            <a:ext cx="2837105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Regression analysis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Elasticity analysis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Monte Carlo Simulation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75" y="1408768"/>
            <a:ext cx="4673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Frontend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67998" y="1392221"/>
            <a:ext cx="245927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en-US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Backend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916815"/>
            <a:ext cx="3702051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Probabilistic results and confidence intervals - AADT, VMT, VHT, etc.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Scenario comparison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Facility footprint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890677" y="1408768"/>
            <a:ext cx="723900" cy="1053385"/>
          </a:xfrm>
          <a:prstGeom prst="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982723" y="5548374"/>
            <a:ext cx="719328" cy="1053385"/>
          </a:xfrm>
          <a:prstGeom prst="rightArrow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User Interface </a:t>
            </a:r>
            <a:endParaRPr lang="en-U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6032"/>
            <a:ext cx="9144001" cy="447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8" t="46380" r="10174" b="8462"/>
          <a:stretch/>
        </p:blipFill>
        <p:spPr bwMode="auto">
          <a:xfrm>
            <a:off x="-1" y="4449260"/>
            <a:ext cx="4027251" cy="229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0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Methodology Framework</a:t>
            </a:r>
            <a:endParaRPr lang="en-US" b="1" dirty="0"/>
          </a:p>
        </p:txBody>
      </p:sp>
      <p:sp>
        <p:nvSpPr>
          <p:cNvPr id="45" name="Rectangle 44"/>
          <p:cNvSpPr/>
          <p:nvPr/>
        </p:nvSpPr>
        <p:spPr>
          <a:xfrm>
            <a:off x="-19633" y="995423"/>
            <a:ext cx="9163633" cy="58625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42398" y="6267450"/>
            <a:ext cx="33528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23673" y="6295251"/>
            <a:ext cx="1152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Auto Trips</a:t>
            </a:r>
            <a:endParaRPr lang="en-US" sz="1200" b="1" dirty="0">
              <a:solidFill>
                <a:schemeClr val="bg2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42398" y="3676650"/>
            <a:ext cx="12700" cy="25939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2798" y="336738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Generalized Cost</a:t>
            </a:r>
            <a:endParaRPr lang="en-US" sz="1200" b="1" dirty="0">
              <a:solidFill>
                <a:schemeClr val="bg2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480598" y="4231958"/>
            <a:ext cx="1828800" cy="1581467"/>
          </a:xfrm>
          <a:prstGeom prst="line">
            <a:avLst/>
          </a:prstGeom>
          <a:ln w="254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208341" y="4194176"/>
            <a:ext cx="2024857" cy="1581467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"/>
          <p:cNvSpPr>
            <a:spLocks noChangeAspect="1" noChangeArrowheads="1"/>
          </p:cNvSpPr>
          <p:nvPr/>
        </p:nvSpPr>
        <p:spPr bwMode="auto">
          <a:xfrm>
            <a:off x="2252123" y="4972050"/>
            <a:ext cx="191770" cy="19431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09398" y="405765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Supply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33198" y="568565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Demand</a:t>
            </a:r>
            <a:endParaRPr lang="en-US" sz="1200" b="1" dirty="0">
              <a:solidFill>
                <a:schemeClr val="bg2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870998" y="3676650"/>
            <a:ext cx="1369307" cy="1134111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"/>
          <p:cNvSpPr>
            <a:spLocks noChangeAspect="1" noChangeArrowheads="1"/>
          </p:cNvSpPr>
          <p:nvPr/>
        </p:nvSpPr>
        <p:spPr bwMode="auto">
          <a:xfrm>
            <a:off x="1384714" y="4304983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1228750" y="4030574"/>
            <a:ext cx="1694524" cy="1412646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988099" y="4734878"/>
            <a:ext cx="1655573" cy="1380172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"/>
          <p:cNvSpPr>
            <a:spLocks noChangeAspect="1" noChangeArrowheads="1"/>
          </p:cNvSpPr>
          <p:nvPr/>
        </p:nvSpPr>
        <p:spPr bwMode="auto">
          <a:xfrm>
            <a:off x="1937798" y="4762183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1" name="Oval 5"/>
          <p:cNvSpPr>
            <a:spLocks noChangeAspect="1" noChangeArrowheads="1"/>
          </p:cNvSpPr>
          <p:nvPr/>
        </p:nvSpPr>
        <p:spPr bwMode="auto">
          <a:xfrm>
            <a:off x="2775998" y="5394643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360741" y="3771583"/>
            <a:ext cx="2024857" cy="1581467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5"/>
          <p:cNvSpPr>
            <a:spLocks noChangeAspect="1" noChangeArrowheads="1"/>
          </p:cNvSpPr>
          <p:nvPr/>
        </p:nvSpPr>
        <p:spPr bwMode="auto">
          <a:xfrm>
            <a:off x="1709198" y="4030573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4" name="Oval 5"/>
          <p:cNvSpPr>
            <a:spLocks noChangeAspect="1" noChangeArrowheads="1"/>
          </p:cNvSpPr>
          <p:nvPr/>
        </p:nvSpPr>
        <p:spPr bwMode="auto">
          <a:xfrm>
            <a:off x="2277285" y="4483418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5" name="Oval 5"/>
          <p:cNvSpPr>
            <a:spLocks noChangeAspect="1" noChangeArrowheads="1"/>
          </p:cNvSpPr>
          <p:nvPr/>
        </p:nvSpPr>
        <p:spPr bwMode="auto">
          <a:xfrm>
            <a:off x="2624311" y="4734878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6" name="Oval 5"/>
          <p:cNvSpPr>
            <a:spLocks noChangeAspect="1" noChangeArrowheads="1"/>
          </p:cNvSpPr>
          <p:nvPr/>
        </p:nvSpPr>
        <p:spPr bwMode="auto">
          <a:xfrm>
            <a:off x="3088495" y="5106035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947198" y="4533583"/>
            <a:ext cx="2024857" cy="1581467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5"/>
          <p:cNvSpPr>
            <a:spLocks noChangeAspect="1" noChangeArrowheads="1"/>
          </p:cNvSpPr>
          <p:nvPr/>
        </p:nvSpPr>
        <p:spPr bwMode="auto">
          <a:xfrm>
            <a:off x="1023398" y="4584363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9" name="Oval 5"/>
          <p:cNvSpPr>
            <a:spLocks noChangeAspect="1" noChangeArrowheads="1"/>
          </p:cNvSpPr>
          <p:nvPr/>
        </p:nvSpPr>
        <p:spPr bwMode="auto">
          <a:xfrm>
            <a:off x="1613314" y="5039360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0" name="Oval 5"/>
          <p:cNvSpPr>
            <a:spLocks noChangeAspect="1" noChangeArrowheads="1"/>
          </p:cNvSpPr>
          <p:nvPr/>
        </p:nvSpPr>
        <p:spPr bwMode="auto">
          <a:xfrm>
            <a:off x="1959626" y="5306536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1" name="Oval 5"/>
          <p:cNvSpPr>
            <a:spLocks noChangeAspect="1" noChangeArrowheads="1"/>
          </p:cNvSpPr>
          <p:nvPr/>
        </p:nvSpPr>
        <p:spPr bwMode="auto">
          <a:xfrm>
            <a:off x="2421192" y="5670390"/>
            <a:ext cx="95884" cy="9715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98" y="1377388"/>
            <a:ext cx="5131718" cy="2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4639709" y="4946987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bg2"/>
                </a:solidFill>
                <a:cs typeface="Arial" panose="020B0604020202020204" pitchFamily="34" charset="0"/>
              </a:rPr>
              <a:t>N-dimensional </a:t>
            </a:r>
            <a:r>
              <a:rPr lang="en-US" sz="2000" dirty="0" smtClean="0">
                <a:solidFill>
                  <a:schemeClr val="bg2"/>
                </a:solidFill>
                <a:cs typeface="Arial" panose="020B0604020202020204" pitchFamily="34" charset="0"/>
              </a:rPr>
              <a:t>supply-demand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  <a:cs typeface="Arial" panose="020B0604020202020204" pitchFamily="34" charset="0"/>
              </a:rPr>
              <a:t>Quantifying impacts of emerging trends </a:t>
            </a:r>
            <a:endParaRPr lang="en-US" sz="20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Accounting for Uncertainty</a:t>
            </a:r>
            <a:endParaRPr lang="en-US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0" y="995423"/>
            <a:ext cx="9144000" cy="5861177"/>
            <a:chOff x="1502591" y="1759980"/>
            <a:chExt cx="4462272" cy="3383520"/>
          </a:xfrm>
          <a:solidFill>
            <a:schemeClr val="tx1"/>
          </a:solidFill>
        </p:grpSpPr>
        <p:sp>
          <p:nvSpPr>
            <p:cNvPr id="32" name="Rectangle 31"/>
            <p:cNvSpPr/>
            <p:nvPr/>
          </p:nvSpPr>
          <p:spPr>
            <a:xfrm>
              <a:off x="1502591" y="1759980"/>
              <a:ext cx="4462272" cy="33832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591" y="1759980"/>
              <a:ext cx="4459364" cy="33835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/>
          <a:stretch>
            <a:fillRect/>
          </a:stretch>
        </p:blipFill>
        <p:spPr bwMode="auto">
          <a:xfrm>
            <a:off x="0" y="5279766"/>
            <a:ext cx="2416030" cy="15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59779" y="5480877"/>
            <a:ext cx="262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  <a:cs typeface="Arial" panose="020B0604020202020204" pitchFamily="34" charset="0"/>
              </a:rPr>
              <a:t>Joint probability distribution </a:t>
            </a:r>
            <a:endParaRPr lang="en-US" sz="20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50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Future Corridors Application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6177" r="24726" b="18541"/>
          <a:stretch/>
        </p:blipFill>
        <p:spPr>
          <a:xfrm>
            <a:off x="1970876" y="1102253"/>
            <a:ext cx="5428143" cy="41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Hypothetical Corridor Analysis 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1" y="1855100"/>
            <a:ext cx="671283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361851" y="3455300"/>
            <a:ext cx="2590799" cy="8381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smtClean="0"/>
              <a:t>8 lane by 2045; </a:t>
            </a:r>
          </a:p>
          <a:p>
            <a:pPr marL="0" indent="0">
              <a:buFont typeface="Wingdings" pitchFamily="2" charset="2"/>
              <a:buNone/>
            </a:pPr>
            <a:r>
              <a:rPr lang="en-US" sz="2000" smtClean="0"/>
              <a:t>10 lane by 2056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264682" y="2860556"/>
            <a:ext cx="196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6-lane capacity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8205" y="2424112"/>
            <a:ext cx="194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-lane capacity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64683" y="1955726"/>
            <a:ext cx="196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10-lane capacity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60231" y="3171165"/>
            <a:ext cx="16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AADT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8875" y="1074498"/>
            <a:ext cx="4673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Baseline Scenario  </a:t>
            </a:r>
            <a:endParaRPr lang="en-US" sz="3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Hypothetical Corridor Analysis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8875" y="1074498"/>
            <a:ext cx="4673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Build Scenario  </a:t>
            </a:r>
            <a:endParaRPr lang="en-US" sz="3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78" y="3070850"/>
            <a:ext cx="3420003" cy="27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0" y="1878534"/>
            <a:ext cx="5236766" cy="26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8815" y="4648231"/>
            <a:ext cx="5235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emerging trends </a:t>
            </a:r>
            <a:r>
              <a:rPr lang="en-US" dirty="0" smtClean="0"/>
              <a:t>considered:</a:t>
            </a:r>
          </a:p>
          <a:p>
            <a:r>
              <a:rPr lang="en-US" dirty="0" smtClean="0"/>
              <a:t>Aging population - Reduced </a:t>
            </a:r>
            <a:r>
              <a:rPr lang="en-US" dirty="0"/>
              <a:t>demand </a:t>
            </a:r>
            <a:endParaRPr lang="en-US" dirty="0" smtClean="0"/>
          </a:p>
          <a:p>
            <a:r>
              <a:rPr lang="en-US" dirty="0" smtClean="0"/>
              <a:t>Automated vehicles - Capacity increase, Demand </a:t>
            </a:r>
            <a:r>
              <a:rPr lang="en-US" dirty="0"/>
              <a:t>increase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70937" y="2050125"/>
            <a:ext cx="361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dirty="0" smtClean="0"/>
              <a:t>AV/ CV Market </a:t>
            </a:r>
            <a:r>
              <a:rPr lang="en-US" dirty="0"/>
              <a:t>penetration = 2035 – 10%; 2060 – 50% </a:t>
            </a:r>
          </a:p>
        </p:txBody>
      </p:sp>
    </p:spTree>
    <p:extLst>
      <p:ext uri="{BB962C8B-B14F-4D97-AF65-F5344CB8AC3E}">
        <p14:creationId xmlns:p14="http://schemas.microsoft.com/office/powerpoint/2010/main" val="3653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Hypothetical Corridor Analysis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8875" y="1074498"/>
            <a:ext cx="4673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Build Scenario  </a:t>
            </a:r>
            <a:endParaRPr lang="en-US" sz="3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1846"/>
            <a:ext cx="9144000" cy="465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3242" y="1727985"/>
            <a:ext cx="10481597" cy="51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/>
            </a:lvl1pPr>
            <a:lvl2pPr marL="365760" lvl="1" indent="-182880">
              <a:lnSpc>
                <a:spcPct val="90000"/>
              </a:lnSpc>
              <a:spcBef>
                <a:spcPct val="2000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800">
                <a:solidFill>
                  <a:srgbClr val="000000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are 90% confident that the 2060 AADT will be </a:t>
            </a:r>
            <a:r>
              <a:rPr lang="en-US" sz="2000" dirty="0" smtClean="0"/>
              <a:t>&lt;170,000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71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Autonomous &amp; Connected Vehicles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83" y="1121298"/>
            <a:ext cx="4185477" cy="4899027"/>
          </a:xfrm>
        </p:spPr>
        <p:txBody>
          <a:bodyPr/>
          <a:lstStyle/>
          <a:p>
            <a:r>
              <a:rPr lang="en-US" dirty="0"/>
              <a:t>Five-fold roadway capacity increase</a:t>
            </a:r>
          </a:p>
          <a:p>
            <a:r>
              <a:rPr lang="en-US" dirty="0"/>
              <a:t>90% + reduction in crashes </a:t>
            </a:r>
          </a:p>
          <a:p>
            <a:r>
              <a:rPr lang="en-US" dirty="0"/>
              <a:t>New driving experience  </a:t>
            </a:r>
          </a:p>
        </p:txBody>
      </p:sp>
      <p:pic>
        <p:nvPicPr>
          <p:cNvPr id="7" name="Picture 2" descr="Bird's eye view of congested highway ::  /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60" y="1024360"/>
            <a:ext cx="4619240" cy="27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74289"/>
            <a:ext cx="4363656" cy="278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9434"/>
          <a:stretch/>
        </p:blipFill>
        <p:spPr>
          <a:xfrm>
            <a:off x="4524760" y="4074289"/>
            <a:ext cx="4619240" cy="27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Hypothetical Corridor Analysis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8875" y="1074498"/>
            <a:ext cx="4673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Build Scenario  </a:t>
            </a:r>
            <a:endParaRPr lang="en-US" sz="3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5" y="1690051"/>
            <a:ext cx="8959443" cy="477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14353" y="4468268"/>
            <a:ext cx="3251200" cy="711200"/>
          </a:xfrm>
          <a:prstGeom prst="rect">
            <a:avLst/>
          </a:prstGeom>
          <a:solidFill>
            <a:schemeClr val="accent1"/>
          </a:solidFill>
        </p:spPr>
        <p:txBody>
          <a:bodyPr vert="horz" lIns="121917" tIns="60958" rIns="121917" bIns="60958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§"/>
              <a:defRPr sz="18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700" dirty="0"/>
              <a:t>8 lane by 2048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4187" y="3021866"/>
            <a:ext cx="1957432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/>
              <a:t>6-lane capacity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3898" y="4144180"/>
            <a:ext cx="226564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/>
              <a:t>AADT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New Paradigm</a:t>
            </a:r>
            <a:endParaRPr lang="en-US" b="1" dirty="0"/>
          </a:p>
        </p:txBody>
      </p:sp>
      <p:sp>
        <p:nvSpPr>
          <p:cNvPr id="139" name="Content Placeholder 3"/>
          <p:cNvSpPr txBox="1">
            <a:spLocks/>
          </p:cNvSpPr>
          <p:nvPr/>
        </p:nvSpPr>
        <p:spPr>
          <a:xfrm>
            <a:off x="628650" y="1028700"/>
            <a:ext cx="8515350" cy="566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Don’t </a:t>
            </a:r>
            <a:r>
              <a:rPr lang="en-US" dirty="0"/>
              <a:t>over build – cost </a:t>
            </a:r>
            <a:r>
              <a:rPr lang="en-US" dirty="0" smtClean="0"/>
              <a:t>savings (value of stranded assets)  </a:t>
            </a:r>
            <a:endParaRPr lang="en-US" dirty="0"/>
          </a:p>
          <a:p>
            <a:r>
              <a:rPr lang="en-US" dirty="0"/>
              <a:t>Preserve ROW for potential future need</a:t>
            </a:r>
          </a:p>
          <a:p>
            <a:r>
              <a:rPr lang="en-US" dirty="0"/>
              <a:t>Invest in technology – future proof investments</a:t>
            </a:r>
          </a:p>
          <a:p>
            <a:pPr lvl="1"/>
            <a:r>
              <a:rPr lang="en-US" dirty="0"/>
              <a:t>Cable, power, machine vision (reference markers), data management     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endParaRPr lang="en-US" sz="2400" dirty="0">
              <a:latin typeface="Segoe UI Semibold" panose="020B0702040204020203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5245"/>
            <a:ext cx="3414989" cy="170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54" y="2853555"/>
            <a:ext cx="2837046" cy="16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5590"/>
            <a:ext cx="2670453" cy="243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r="34854"/>
          <a:stretch/>
        </p:blipFill>
        <p:spPr bwMode="auto">
          <a:xfrm>
            <a:off x="7725477" y="4479473"/>
            <a:ext cx="1446835" cy="23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28962" y="4216238"/>
            <a:ext cx="3514725" cy="2636044"/>
            <a:chOff x="4886325" y="2463456"/>
            <a:chExt cx="3514725" cy="263604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2463456"/>
              <a:ext cx="3514725" cy="263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6629400" y="3806428"/>
              <a:ext cx="0" cy="5369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579054" y="3725636"/>
              <a:ext cx="107496" cy="1143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515100" y="3657600"/>
              <a:ext cx="228600" cy="22860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57950" y="3600451"/>
              <a:ext cx="342900" cy="303014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29375" y="3571876"/>
              <a:ext cx="428625" cy="360164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New Paradigm</a:t>
            </a:r>
            <a:endParaRPr lang="en-US" b="1" dirty="0"/>
          </a:p>
        </p:txBody>
      </p:sp>
      <p:sp>
        <p:nvSpPr>
          <p:cNvPr id="139" name="Content Placeholder 3"/>
          <p:cNvSpPr txBox="1">
            <a:spLocks/>
          </p:cNvSpPr>
          <p:nvPr/>
        </p:nvSpPr>
        <p:spPr>
          <a:xfrm>
            <a:off x="628650" y="1028700"/>
            <a:ext cx="8515350" cy="5661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Design </a:t>
            </a:r>
            <a:r>
              <a:rPr lang="en-US" dirty="0"/>
              <a:t>flexibly – modular lanes 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Dynamic lane markings </a:t>
            </a:r>
          </a:p>
          <a:p>
            <a:pPr lvl="1"/>
            <a:r>
              <a:rPr lang="en-US" dirty="0" smtClean="0"/>
              <a:t>Right </a:t>
            </a:r>
            <a:r>
              <a:rPr lang="en-US" dirty="0"/>
              <a:t>pavement design</a:t>
            </a:r>
          </a:p>
          <a:p>
            <a:pPr lvl="1"/>
            <a:r>
              <a:rPr lang="en-US" dirty="0"/>
              <a:t>Full depth shoulder 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>
                <a:latin typeface="Segoe UI Semibold" panose="020B0702040204020203" pitchFamily="34" charset="0"/>
              </a:rPr>
              <a:t>Technology roadmap </a:t>
            </a:r>
          </a:p>
          <a:p>
            <a:pPr marL="228600" lvl="1">
              <a:spcBef>
                <a:spcPts val="0"/>
              </a:spcBef>
              <a:spcAft>
                <a:spcPts val="800"/>
              </a:spcAft>
              <a:buSzPct val="75000"/>
            </a:pPr>
            <a:endParaRPr lang="en-US" sz="2400" dirty="0">
              <a:latin typeface="Segoe UI Semibold" panose="020B0702040204020203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pic>
        <p:nvPicPr>
          <p:cNvPr id="16" name="Picture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13593" b="13593"/>
          <a:stretch/>
        </p:blipFill>
        <p:spPr>
          <a:xfrm>
            <a:off x="2793274" y="3556895"/>
            <a:ext cx="6379301" cy="3301105"/>
          </a:xfrm>
          <a:prstGeom prst="rect">
            <a:avLst/>
          </a:prstGeom>
        </p:spPr>
      </p:pic>
      <p:pic>
        <p:nvPicPr>
          <p:cNvPr id="17" name="Picture 2" descr="C:\Users\BePierce\Downloads\23208253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2504"/>
            <a:ext cx="2793274" cy="22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54" y="966785"/>
            <a:ext cx="2933821" cy="25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7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698"/>
            <a:ext cx="9145998" cy="58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Innovate the Future </a:t>
            </a:r>
            <a:endParaRPr lang="en-US" b="1" dirty="0"/>
          </a:p>
        </p:txBody>
      </p:sp>
      <p:sp>
        <p:nvSpPr>
          <p:cNvPr id="10" name="Title 18"/>
          <p:cNvSpPr txBox="1">
            <a:spLocks/>
          </p:cNvSpPr>
          <p:nvPr/>
        </p:nvSpPr>
        <p:spPr>
          <a:xfrm>
            <a:off x="-254644" y="846489"/>
            <a:ext cx="9398643" cy="1425893"/>
          </a:xfrm>
          <a:prstGeom prst="rect">
            <a:avLst/>
          </a:prstGeom>
        </p:spPr>
        <p:txBody>
          <a:bodyPr vert="horz" lIns="609585" tIns="609585" rIns="609585" bIns="60958" rtlCol="0" anchor="b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1" kern="1200" cap="none" spc="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</a:rPr>
              <a:t>“</a:t>
            </a:r>
            <a:r>
              <a:rPr lang="en-US" sz="2100" dirty="0">
                <a:solidFill>
                  <a:schemeClr val="bg1"/>
                </a:solidFill>
              </a:rPr>
              <a:t>The best way to predict the future is to invent it” </a:t>
            </a:r>
            <a:endParaRPr lang="en-US" sz="2100" dirty="0" smtClean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- </a:t>
            </a:r>
            <a:r>
              <a:rPr lang="en-US" sz="2100" b="0" dirty="0">
                <a:solidFill>
                  <a:schemeClr val="bg1"/>
                </a:solidFill>
              </a:rPr>
              <a:t>Alan Kay, Computer Scientist</a:t>
            </a:r>
            <a:endParaRPr lang="en-US" sz="2100" dirty="0">
              <a:solidFill>
                <a:schemeClr val="bg1"/>
              </a:solidFill>
              <a:effectLst>
                <a:outerShdw blurRad="6731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78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831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62046" y="107920"/>
            <a:ext cx="4524229" cy="897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CONTACTS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069" y="1519089"/>
            <a:ext cx="4943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400" b="1"/>
            </a:lvl1pPr>
          </a:lstStyle>
          <a:p>
            <a:pPr algn="l"/>
            <a:r>
              <a:rPr lang="en-US" dirty="0"/>
              <a:t>John Zielinski</a:t>
            </a:r>
          </a:p>
          <a:p>
            <a:pPr algn="l"/>
            <a:r>
              <a:rPr lang="en-US" b="0" dirty="0"/>
              <a:t>SIS Administrator </a:t>
            </a:r>
          </a:p>
          <a:p>
            <a:pPr algn="l"/>
            <a:r>
              <a:rPr lang="en-US" b="0" dirty="0" smtClean="0"/>
              <a:t>FDOT </a:t>
            </a:r>
            <a:r>
              <a:rPr lang="en-US" b="0" dirty="0"/>
              <a:t>District Five</a:t>
            </a:r>
          </a:p>
          <a:p>
            <a:pPr algn="l"/>
            <a:r>
              <a:rPr lang="en-US" b="0" dirty="0" smtClean="0"/>
              <a:t>John.Zielinski@dot.state.fl.us</a:t>
            </a:r>
            <a:endParaRPr lang="en-US" b="0" dirty="0"/>
          </a:p>
          <a:p>
            <a:pPr algn="l"/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519089"/>
            <a:ext cx="4461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Santanu Roy, PTP</a:t>
            </a:r>
            <a:endParaRPr lang="en-US" sz="2400" b="1" dirty="0"/>
          </a:p>
          <a:p>
            <a:pPr algn="r"/>
            <a:r>
              <a:rPr lang="en-US" sz="2400" dirty="0"/>
              <a:t>Vice President  </a:t>
            </a:r>
          </a:p>
          <a:p>
            <a:pPr algn="r"/>
            <a:r>
              <a:rPr lang="en-US" sz="2400" dirty="0" smtClean="0"/>
              <a:t>HDR Engineering, Inc.</a:t>
            </a:r>
            <a:endParaRPr lang="en-US" sz="2400" dirty="0"/>
          </a:p>
          <a:p>
            <a:pPr algn="r"/>
            <a:r>
              <a:rPr lang="en-US" sz="2400" dirty="0" smtClean="0"/>
              <a:t>Santanu.Roy@hdrinc.com</a:t>
            </a:r>
            <a:endParaRPr lang="en-US" sz="2400" dirty="0"/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58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Shared Mobility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83" y="1121298"/>
            <a:ext cx="4672555" cy="4899027"/>
          </a:xfrm>
        </p:spPr>
        <p:txBody>
          <a:bodyPr/>
          <a:lstStyle/>
          <a:p>
            <a:r>
              <a:rPr lang="en-US" dirty="0" smtClean="0"/>
              <a:t>Potential </a:t>
            </a:r>
            <a:r>
              <a:rPr lang="en-US" dirty="0"/>
              <a:t>to reduce fleet size by 90 percent</a:t>
            </a:r>
          </a:p>
          <a:p>
            <a:r>
              <a:rPr lang="en-US" dirty="0"/>
              <a:t>Shared auto-ownership impacts</a:t>
            </a:r>
          </a:p>
          <a:p>
            <a:r>
              <a:rPr lang="en-US" dirty="0"/>
              <a:t>Internet of things – big data  </a:t>
            </a:r>
          </a:p>
        </p:txBody>
      </p:sp>
      <p:pic>
        <p:nvPicPr>
          <p:cNvPr id="10" name="Picture 2" descr="Image result for shared mob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8067"/>
          <a:stretch>
            <a:fillRect/>
          </a:stretch>
        </p:blipFill>
        <p:spPr bwMode="auto">
          <a:xfrm>
            <a:off x="0" y="3477770"/>
            <a:ext cx="9144000" cy="338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uber and ly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39" y="1169043"/>
            <a:ext cx="4465962" cy="23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Smart Cities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9283" y="1121299"/>
            <a:ext cx="8804717" cy="593202"/>
          </a:xfrm>
        </p:spPr>
        <p:txBody>
          <a:bodyPr/>
          <a:lstStyle/>
          <a:p>
            <a:r>
              <a:rPr lang="en-US" dirty="0" smtClean="0"/>
              <a:t>Endless possibilities for a connected future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Science or Fiction?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4088" y="3609854"/>
            <a:ext cx="3575849" cy="593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/>
              <a:t>Straddling Bus                   Transit X</a:t>
            </a: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053"/>
            <a:ext cx="3854372" cy="270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47" y="3970428"/>
            <a:ext cx="3883718" cy="292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1"/>
          <a:stretch/>
        </p:blipFill>
        <p:spPr>
          <a:xfrm>
            <a:off x="4511108" y="884053"/>
            <a:ext cx="4693836" cy="270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98671" y="3615305"/>
            <a:ext cx="4559672" cy="869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700" dirty="0"/>
              <a:t>Helium </a:t>
            </a:r>
            <a:r>
              <a:rPr lang="en-US" sz="1700" dirty="0" smtClean="0"/>
              <a:t>Airships                           </a:t>
            </a:r>
            <a:r>
              <a:rPr lang="en-US" sz="1700" dirty="0" err="1" smtClean="0"/>
              <a:t>Hyperloop</a:t>
            </a:r>
            <a:endParaRPr lang="en-US" sz="1700" dirty="0"/>
          </a:p>
        </p:txBody>
      </p:sp>
      <p:pic>
        <p:nvPicPr>
          <p:cNvPr id="4098" name="Picture 2" descr="Image result for hyperloo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/>
          <a:stretch/>
        </p:blipFill>
        <p:spPr bwMode="auto">
          <a:xfrm>
            <a:off x="4511107" y="3970429"/>
            <a:ext cx="4632894" cy="28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/>
          <p:nvPr/>
        </p:nvSpPr>
        <p:spPr>
          <a:xfrm>
            <a:off x="1738489" y="3700130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10800000">
            <a:off x="2473484" y="3700131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303401" y="3700130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7495596" y="3703675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Science or Fiction?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4088" y="3575129"/>
            <a:ext cx="3575849" cy="593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/>
              <a:t>Drone Hub                Space Colony </a:t>
            </a:r>
            <a:endParaRPr lang="en-US" sz="1700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420"/>
            <a:ext cx="3773347" cy="245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672" y="1678329"/>
            <a:ext cx="5179671" cy="517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207156" y="1134802"/>
            <a:ext cx="4832672" cy="59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 smtClean="0"/>
              <a:t>Space Tourism – Vacation of the Future</a:t>
            </a:r>
            <a:endParaRPr lang="en-US" sz="1700" dirty="0"/>
          </a:p>
        </p:txBody>
      </p:sp>
      <p:pic>
        <p:nvPicPr>
          <p:cNvPr id="6146" name="Picture 2" descr="Image result for space colo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514"/>
            <a:ext cx="3773347" cy="293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sosceles Triangle 13"/>
          <p:cNvSpPr/>
          <p:nvPr/>
        </p:nvSpPr>
        <p:spPr>
          <a:xfrm>
            <a:off x="1366350" y="3625703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1973754" y="3646969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8176080" y="1254195"/>
            <a:ext cx="252489" cy="1488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Transformation is Real </a:t>
            </a:r>
            <a:endParaRPr lang="en-US" b="1" dirty="0"/>
          </a:p>
        </p:txBody>
      </p:sp>
      <p:pic>
        <p:nvPicPr>
          <p:cNvPr id="12298" name="Picture 10" descr="Image result for new york city street before c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6147"/>
            <a:ext cx="5116011" cy="38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06" y="3688515"/>
            <a:ext cx="4803494" cy="316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transformatio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" y="4760492"/>
            <a:ext cx="4297656" cy="13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orse crisis new y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47" y="923589"/>
            <a:ext cx="3838354" cy="25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5" y="165101"/>
            <a:ext cx="7886700" cy="863600"/>
          </a:xfrm>
        </p:spPr>
        <p:txBody>
          <a:bodyPr/>
          <a:lstStyle/>
          <a:p>
            <a:r>
              <a:rPr lang="en-US" b="1" dirty="0" smtClean="0"/>
              <a:t>Sorting Facts from Fiction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Optimal adoption point for best value</a:t>
            </a:r>
          </a:p>
          <a:p>
            <a:r>
              <a:rPr lang="en-US" dirty="0" smtClean="0"/>
              <a:t>Cutting edge vs. bleeding edge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2420"/>
            <a:ext cx="7743463" cy="485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Image result for email transparent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2155825"/>
            <a:ext cx="450532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Image result for email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55" y="3646968"/>
            <a:ext cx="1817872" cy="181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DOT - TransFuture">
      <a:dk1>
        <a:sysClr val="windowText" lastClr="000000"/>
      </a:dk1>
      <a:lt1>
        <a:sysClr val="window" lastClr="FFFFFF"/>
      </a:lt1>
      <a:dk2>
        <a:srgbClr val="762A84"/>
      </a:dk2>
      <a:lt2>
        <a:srgbClr val="E7E6E6"/>
      </a:lt2>
      <a:accent1>
        <a:srgbClr val="A83CBE"/>
      </a:accent1>
      <a:accent2>
        <a:srgbClr val="F58220"/>
      </a:accent2>
      <a:accent3>
        <a:srgbClr val="FFC709"/>
      </a:accent3>
      <a:accent4>
        <a:srgbClr val="808285"/>
      </a:accent4>
      <a:accent5>
        <a:srgbClr val="D1D3D4"/>
      </a:accent5>
      <a:accent6>
        <a:srgbClr val="4197B5"/>
      </a:accent6>
      <a:hlink>
        <a:srgbClr val="4197B5"/>
      </a:hlink>
      <a:folHlink>
        <a:srgbClr val="A5A5A5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804</Words>
  <Application>Microsoft Office PowerPoint</Application>
  <PresentationFormat>On-screen Show (4:3)</PresentationFormat>
  <Paragraphs>240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Calibri</vt:lpstr>
      <vt:lpstr>Segoe UI</vt:lpstr>
      <vt:lpstr>Segoe UI Semibold</vt:lpstr>
      <vt:lpstr>Wingdings</vt:lpstr>
      <vt:lpstr>Office Theme</vt:lpstr>
      <vt:lpstr>SE FL FSUTMS User Group Meeting </vt:lpstr>
      <vt:lpstr>Future Starts Now</vt:lpstr>
      <vt:lpstr>Autonomous &amp; Connected Vehicles</vt:lpstr>
      <vt:lpstr>Shared Mobility</vt:lpstr>
      <vt:lpstr>Smart Cities</vt:lpstr>
      <vt:lpstr>Science or Fiction?</vt:lpstr>
      <vt:lpstr>Science or Fiction?</vt:lpstr>
      <vt:lpstr>Transformation is Real </vt:lpstr>
      <vt:lpstr>Sorting Facts from Fiction</vt:lpstr>
      <vt:lpstr>Why Now?</vt:lpstr>
      <vt:lpstr>Market Readiness </vt:lpstr>
      <vt:lpstr>Market Readiness </vt:lpstr>
      <vt:lpstr>Decision Making Challenge</vt:lpstr>
      <vt:lpstr>Introducing TransFuture</vt:lpstr>
      <vt:lpstr>Planning for Multiple Futures</vt:lpstr>
      <vt:lpstr>Development Approach</vt:lpstr>
      <vt:lpstr>Emerging Trends </vt:lpstr>
      <vt:lpstr>Sample Literature </vt:lpstr>
      <vt:lpstr>Automated Vehicles </vt:lpstr>
      <vt:lpstr>Shared Mobility</vt:lpstr>
      <vt:lpstr>Workplace Automation</vt:lpstr>
      <vt:lpstr>Conceptual Framework</vt:lpstr>
      <vt:lpstr>User Interface </vt:lpstr>
      <vt:lpstr>Methodology Framework</vt:lpstr>
      <vt:lpstr>Accounting for Uncertainty</vt:lpstr>
      <vt:lpstr>Future Corridors Application </vt:lpstr>
      <vt:lpstr>Hypothetical Corridor Analysis </vt:lpstr>
      <vt:lpstr>Hypothetical Corridor Analysis </vt:lpstr>
      <vt:lpstr>Hypothetical Corridor Analysis </vt:lpstr>
      <vt:lpstr>Hypothetical Corridor Analysis </vt:lpstr>
      <vt:lpstr>New Paradigm</vt:lpstr>
      <vt:lpstr>New Paradigm</vt:lpstr>
      <vt:lpstr>Innovate the Future </vt:lpstr>
      <vt:lpstr>PowerPoint Presentation</vt:lpstr>
    </vt:vector>
  </TitlesOfParts>
  <Company>HDR,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Myers, Michele</dc:creator>
  <cp:lastModifiedBy>Roy, Santanu</cp:lastModifiedBy>
  <cp:revision>56</cp:revision>
  <cp:lastPrinted>2018-01-25T16:38:07Z</cp:lastPrinted>
  <dcterms:created xsi:type="dcterms:W3CDTF">2017-04-17T13:51:46Z</dcterms:created>
  <dcterms:modified xsi:type="dcterms:W3CDTF">2018-03-11T17:07:08Z</dcterms:modified>
</cp:coreProperties>
</file>