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324" r:id="rId3"/>
    <p:sldId id="325" r:id="rId4"/>
    <p:sldId id="270" r:id="rId5"/>
    <p:sldId id="326" r:id="rId6"/>
    <p:sldId id="313" r:id="rId7"/>
    <p:sldId id="308" r:id="rId8"/>
    <p:sldId id="314" r:id="rId9"/>
    <p:sldId id="318" r:id="rId10"/>
    <p:sldId id="312" r:id="rId11"/>
    <p:sldId id="285" r:id="rId12"/>
    <p:sldId id="287" r:id="rId13"/>
    <p:sldId id="288" r:id="rId14"/>
    <p:sldId id="310" r:id="rId15"/>
    <p:sldId id="311" r:id="rId16"/>
    <p:sldId id="31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615664-4F10-4DF8-B60A-3BD6CD1BDF44}" v="208" dt="2022-02-14T17:41:16.1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33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bukun Titiloye" userId="41bb20a579519d95" providerId="LiveId" clId="{26615664-4F10-4DF8-B60A-3BD6CD1BDF44}"/>
    <pc:docChg chg="undo custSel addSld delSld modSld sldOrd">
      <pc:chgData name="Ibukun Titiloye" userId="41bb20a579519d95" providerId="LiveId" clId="{26615664-4F10-4DF8-B60A-3BD6CD1BDF44}" dt="2022-02-14T17:41:16.113" v="3751"/>
      <pc:docMkLst>
        <pc:docMk/>
      </pc:docMkLst>
      <pc:sldChg chg="addSp delSp modSp mod">
        <pc:chgData name="Ibukun Titiloye" userId="41bb20a579519d95" providerId="LiveId" clId="{26615664-4F10-4DF8-B60A-3BD6CD1BDF44}" dt="2022-02-14T03:50:44.251" v="524" actId="20577"/>
        <pc:sldMkLst>
          <pc:docMk/>
          <pc:sldMk cId="422365265" sldId="257"/>
        </pc:sldMkLst>
        <pc:spChg chg="mod">
          <ac:chgData name="Ibukun Titiloye" userId="41bb20a579519d95" providerId="LiveId" clId="{26615664-4F10-4DF8-B60A-3BD6CD1BDF44}" dt="2022-02-14T03:50:44.251" v="524" actId="20577"/>
          <ac:spMkLst>
            <pc:docMk/>
            <pc:sldMk cId="422365265" sldId="257"/>
            <ac:spMk id="2" creationId="{00000000-0000-0000-0000-000000000000}"/>
          </ac:spMkLst>
        </pc:spChg>
        <pc:spChg chg="del mod">
          <ac:chgData name="Ibukun Titiloye" userId="41bb20a579519d95" providerId="LiveId" clId="{26615664-4F10-4DF8-B60A-3BD6CD1BDF44}" dt="2022-02-13T04:29:18.401" v="40" actId="478"/>
          <ac:spMkLst>
            <pc:docMk/>
            <pc:sldMk cId="422365265" sldId="257"/>
            <ac:spMk id="3" creationId="{00000000-0000-0000-0000-000000000000}"/>
          </ac:spMkLst>
        </pc:spChg>
        <pc:spChg chg="mod">
          <ac:chgData name="Ibukun Titiloye" userId="41bb20a579519d95" providerId="LiveId" clId="{26615664-4F10-4DF8-B60A-3BD6CD1BDF44}" dt="2022-02-13T04:33:14.035" v="100" actId="1076"/>
          <ac:spMkLst>
            <pc:docMk/>
            <pc:sldMk cId="422365265" sldId="257"/>
            <ac:spMk id="5" creationId="{A703E675-89F8-4F3A-8654-7B10BCC2B5CE}"/>
          </ac:spMkLst>
        </pc:spChg>
        <pc:spChg chg="add del mod">
          <ac:chgData name="Ibukun Titiloye" userId="41bb20a579519d95" providerId="LiveId" clId="{26615664-4F10-4DF8-B60A-3BD6CD1BDF44}" dt="2022-02-13T04:29:21.554" v="41" actId="478"/>
          <ac:spMkLst>
            <pc:docMk/>
            <pc:sldMk cId="422365265" sldId="257"/>
            <ac:spMk id="8" creationId="{CF6D7DEF-4229-47DA-9772-EE8D77D54C46}"/>
          </ac:spMkLst>
        </pc:spChg>
        <pc:spChg chg="add mod">
          <ac:chgData name="Ibukun Titiloye" userId="41bb20a579519d95" providerId="LiveId" clId="{26615664-4F10-4DF8-B60A-3BD6CD1BDF44}" dt="2022-02-13T04:31:05.613" v="88" actId="207"/>
          <ac:spMkLst>
            <pc:docMk/>
            <pc:sldMk cId="422365265" sldId="257"/>
            <ac:spMk id="9" creationId="{FC0D06DF-9366-46B9-AE96-8E17C46C5700}"/>
          </ac:spMkLst>
        </pc:spChg>
        <pc:picChg chg="mod">
          <ac:chgData name="Ibukun Titiloye" userId="41bb20a579519d95" providerId="LiveId" clId="{26615664-4F10-4DF8-B60A-3BD6CD1BDF44}" dt="2022-02-13T04:32:25.511" v="96" actId="1076"/>
          <ac:picMkLst>
            <pc:docMk/>
            <pc:sldMk cId="422365265" sldId="257"/>
            <ac:picMk id="6" creationId="{4DC310B5-9247-4D9C-88FF-18DFAAD8B954}"/>
          </ac:picMkLst>
        </pc:picChg>
      </pc:sldChg>
      <pc:sldChg chg="del">
        <pc:chgData name="Ibukun Titiloye" userId="41bb20a579519d95" providerId="LiveId" clId="{26615664-4F10-4DF8-B60A-3BD6CD1BDF44}" dt="2022-02-13T04:43:54.996" v="163" actId="47"/>
        <pc:sldMkLst>
          <pc:docMk/>
          <pc:sldMk cId="4017162860" sldId="275"/>
        </pc:sldMkLst>
      </pc:sldChg>
      <pc:sldChg chg="del">
        <pc:chgData name="Ibukun Titiloye" userId="41bb20a579519d95" providerId="LiveId" clId="{26615664-4F10-4DF8-B60A-3BD6CD1BDF44}" dt="2022-02-13T04:43:57.415" v="164" actId="47"/>
        <pc:sldMkLst>
          <pc:docMk/>
          <pc:sldMk cId="893016217" sldId="276"/>
        </pc:sldMkLst>
      </pc:sldChg>
      <pc:sldChg chg="del">
        <pc:chgData name="Ibukun Titiloye" userId="41bb20a579519d95" providerId="LiveId" clId="{26615664-4F10-4DF8-B60A-3BD6CD1BDF44}" dt="2022-02-13T04:43:59.838" v="165" actId="47"/>
        <pc:sldMkLst>
          <pc:docMk/>
          <pc:sldMk cId="355073858" sldId="277"/>
        </pc:sldMkLst>
      </pc:sldChg>
      <pc:sldChg chg="del">
        <pc:chgData name="Ibukun Titiloye" userId="41bb20a579519d95" providerId="LiveId" clId="{26615664-4F10-4DF8-B60A-3BD6CD1BDF44}" dt="2022-02-13T05:23:55.967" v="507" actId="47"/>
        <pc:sldMkLst>
          <pc:docMk/>
          <pc:sldMk cId="2420405106" sldId="279"/>
        </pc:sldMkLst>
      </pc:sldChg>
      <pc:sldChg chg="addSp delSp modSp mod">
        <pc:chgData name="Ibukun Titiloye" userId="41bb20a579519d95" providerId="LiveId" clId="{26615664-4F10-4DF8-B60A-3BD6CD1BDF44}" dt="2022-02-14T06:25:45.867" v="2010" actId="20577"/>
        <pc:sldMkLst>
          <pc:docMk/>
          <pc:sldMk cId="181232995" sldId="283"/>
        </pc:sldMkLst>
        <pc:spChg chg="add del mod">
          <ac:chgData name="Ibukun Titiloye" userId="41bb20a579519d95" providerId="LiveId" clId="{26615664-4F10-4DF8-B60A-3BD6CD1BDF44}" dt="2022-02-14T03:46:59.378" v="510" actId="26606"/>
          <ac:spMkLst>
            <pc:docMk/>
            <pc:sldMk cId="181232995" sldId="283"/>
            <ac:spMk id="3" creationId="{8C54F6B4-13F7-46CA-ACE8-F10DA9A3D157}"/>
          </ac:spMkLst>
        </pc:spChg>
        <pc:graphicFrameChg chg="add del">
          <ac:chgData name="Ibukun Titiloye" userId="41bb20a579519d95" providerId="LiveId" clId="{26615664-4F10-4DF8-B60A-3BD6CD1BDF44}" dt="2022-02-14T03:46:59.334" v="509" actId="26606"/>
          <ac:graphicFrameMkLst>
            <pc:docMk/>
            <pc:sldMk cId="181232995" sldId="283"/>
            <ac:graphicFrameMk id="6" creationId="{ED2C6AC1-EC00-4B18-B315-4A2BC9276E82}"/>
          </ac:graphicFrameMkLst>
        </pc:graphicFrameChg>
        <pc:graphicFrameChg chg="add mod">
          <ac:chgData name="Ibukun Titiloye" userId="41bb20a579519d95" providerId="LiveId" clId="{26615664-4F10-4DF8-B60A-3BD6CD1BDF44}" dt="2022-02-14T06:25:45.867" v="2010" actId="20577"/>
          <ac:graphicFrameMkLst>
            <pc:docMk/>
            <pc:sldMk cId="181232995" sldId="283"/>
            <ac:graphicFrameMk id="8" creationId="{E60704E4-0A5C-43F4-8F1A-19046A92C00D}"/>
          </ac:graphicFrameMkLst>
        </pc:graphicFrameChg>
      </pc:sldChg>
      <pc:sldChg chg="delSp modSp del mod ord">
        <pc:chgData name="Ibukun Titiloye" userId="41bb20a579519d95" providerId="LiveId" clId="{26615664-4F10-4DF8-B60A-3BD6CD1BDF44}" dt="2022-02-14T04:19:28.842" v="662" actId="47"/>
        <pc:sldMkLst>
          <pc:docMk/>
          <pc:sldMk cId="3443278340" sldId="284"/>
        </pc:sldMkLst>
        <pc:spChg chg="mod">
          <ac:chgData name="Ibukun Titiloye" userId="41bb20a579519d95" providerId="LiveId" clId="{26615664-4F10-4DF8-B60A-3BD6CD1BDF44}" dt="2022-02-13T04:59:06.954" v="191" actId="20577"/>
          <ac:spMkLst>
            <pc:docMk/>
            <pc:sldMk cId="3443278340" sldId="284"/>
            <ac:spMk id="2" creationId="{CF3D9A76-31C0-4272-B254-FF18A1150967}"/>
          </ac:spMkLst>
        </pc:spChg>
        <pc:spChg chg="mod">
          <ac:chgData name="Ibukun Titiloye" userId="41bb20a579519d95" providerId="LiveId" clId="{26615664-4F10-4DF8-B60A-3BD6CD1BDF44}" dt="2022-02-13T04:59:21.519" v="193" actId="6549"/>
          <ac:spMkLst>
            <pc:docMk/>
            <pc:sldMk cId="3443278340" sldId="284"/>
            <ac:spMk id="10" creationId="{D1635DF4-9129-43AF-9379-815F3CA3AFC1}"/>
          </ac:spMkLst>
        </pc:spChg>
        <pc:picChg chg="del">
          <ac:chgData name="Ibukun Titiloye" userId="41bb20a579519d95" providerId="LiveId" clId="{26615664-4F10-4DF8-B60A-3BD6CD1BDF44}" dt="2022-02-13T04:59:11.930" v="192" actId="478"/>
          <ac:picMkLst>
            <pc:docMk/>
            <pc:sldMk cId="3443278340" sldId="284"/>
            <ac:picMk id="8" creationId="{34A2A32A-38F1-49FB-9E51-5F0BCFD94172}"/>
          </ac:picMkLst>
        </pc:picChg>
      </pc:sldChg>
      <pc:sldChg chg="addSp delSp modSp add del mod setBg delDesignElem">
        <pc:chgData name="Ibukun Titiloye" userId="41bb20a579519d95" providerId="LiveId" clId="{26615664-4F10-4DF8-B60A-3BD6CD1BDF44}" dt="2022-02-14T07:11:13.335" v="2716" actId="20577"/>
        <pc:sldMkLst>
          <pc:docMk/>
          <pc:sldMk cId="1377945929" sldId="285"/>
        </pc:sldMkLst>
        <pc:spChg chg="mod">
          <ac:chgData name="Ibukun Titiloye" userId="41bb20a579519d95" providerId="LiveId" clId="{26615664-4F10-4DF8-B60A-3BD6CD1BDF44}" dt="2022-02-14T04:41:04.902" v="824" actId="26606"/>
          <ac:spMkLst>
            <pc:docMk/>
            <pc:sldMk cId="1377945929" sldId="285"/>
            <ac:spMk id="2" creationId="{CF3D9A76-31C0-4272-B254-FF18A1150967}"/>
          </ac:spMkLst>
        </pc:spChg>
        <pc:spChg chg="ord">
          <ac:chgData name="Ibukun Titiloye" userId="41bb20a579519d95" providerId="LiveId" clId="{26615664-4F10-4DF8-B60A-3BD6CD1BDF44}" dt="2022-02-14T04:41:04.902" v="824" actId="26606"/>
          <ac:spMkLst>
            <pc:docMk/>
            <pc:sldMk cId="1377945929" sldId="285"/>
            <ac:spMk id="4" creationId="{5D415574-8ED6-4F2D-A80E-F26C97A5AD15}"/>
          </ac:spMkLst>
        </pc:spChg>
        <pc:spChg chg="mod">
          <ac:chgData name="Ibukun Titiloye" userId="41bb20a579519d95" providerId="LiveId" clId="{26615664-4F10-4DF8-B60A-3BD6CD1BDF44}" dt="2022-02-14T07:11:13.335" v="2716" actId="20577"/>
          <ac:spMkLst>
            <pc:docMk/>
            <pc:sldMk cId="1377945929" sldId="285"/>
            <ac:spMk id="10" creationId="{D1635DF4-9129-43AF-9379-815F3CA3AFC1}"/>
          </ac:spMkLst>
        </pc:spChg>
        <pc:spChg chg="add mod">
          <ac:chgData name="Ibukun Titiloye" userId="41bb20a579519d95" providerId="LiveId" clId="{26615664-4F10-4DF8-B60A-3BD6CD1BDF44}" dt="2022-02-14T07:09:46.471" v="2693" actId="1076"/>
          <ac:spMkLst>
            <pc:docMk/>
            <pc:sldMk cId="1377945929" sldId="285"/>
            <ac:spMk id="12" creationId="{5F8F68CE-C40F-4205-A48C-79791746830C}"/>
          </ac:spMkLst>
        </pc:spChg>
        <pc:spChg chg="add mod">
          <ac:chgData name="Ibukun Titiloye" userId="41bb20a579519d95" providerId="LiveId" clId="{26615664-4F10-4DF8-B60A-3BD6CD1BDF44}" dt="2022-02-14T07:10:04.235" v="2697" actId="20577"/>
          <ac:spMkLst>
            <pc:docMk/>
            <pc:sldMk cId="1377945929" sldId="285"/>
            <ac:spMk id="13" creationId="{281D7262-7AEB-4DB7-9FCA-F51CF4602FE7}"/>
          </ac:spMkLst>
        </pc:spChg>
        <pc:spChg chg="add mod">
          <ac:chgData name="Ibukun Titiloye" userId="41bb20a579519d95" providerId="LiveId" clId="{26615664-4F10-4DF8-B60A-3BD6CD1BDF44}" dt="2022-02-14T07:10:29.031" v="2701" actId="1076"/>
          <ac:spMkLst>
            <pc:docMk/>
            <pc:sldMk cId="1377945929" sldId="285"/>
            <ac:spMk id="14" creationId="{8EEB1765-9733-4AB1-97C0-E8B2B66AABB7}"/>
          </ac:spMkLst>
        </pc:spChg>
        <pc:spChg chg="add">
          <ac:chgData name="Ibukun Titiloye" userId="41bb20a579519d95" providerId="LiveId" clId="{26615664-4F10-4DF8-B60A-3BD6CD1BDF44}" dt="2022-02-14T04:41:04.902" v="824" actId="26606"/>
          <ac:spMkLst>
            <pc:docMk/>
            <pc:sldMk cId="1377945929" sldId="285"/>
            <ac:spMk id="15" creationId="{681577AD-DA5F-48B3-8FB9-5199BA9EE681}"/>
          </ac:spMkLst>
        </pc:spChg>
        <pc:spChg chg="del">
          <ac:chgData name="Ibukun Titiloye" userId="41bb20a579519d95" providerId="LiveId" clId="{26615664-4F10-4DF8-B60A-3BD6CD1BDF44}" dt="2022-02-14T04:13:56.570" v="580"/>
          <ac:spMkLst>
            <pc:docMk/>
            <pc:sldMk cId="1377945929" sldId="285"/>
            <ac:spMk id="40" creationId="{A35CBD63-8F8F-47DC-9CE7-159E6161D872}"/>
          </ac:spMkLst>
        </pc:spChg>
        <pc:spChg chg="del">
          <ac:chgData name="Ibukun Titiloye" userId="41bb20a579519d95" providerId="LiveId" clId="{26615664-4F10-4DF8-B60A-3BD6CD1BDF44}" dt="2022-02-14T04:13:56.570" v="580"/>
          <ac:spMkLst>
            <pc:docMk/>
            <pc:sldMk cId="1377945929" sldId="285"/>
            <ac:spMk id="42" creationId="{CA0E3486-FD49-4921-B4F4-E5BB5C88AC79}"/>
          </ac:spMkLst>
        </pc:spChg>
        <pc:spChg chg="del">
          <ac:chgData name="Ibukun Titiloye" userId="41bb20a579519d95" providerId="LiveId" clId="{26615664-4F10-4DF8-B60A-3BD6CD1BDF44}" dt="2022-02-14T04:13:56.570" v="580"/>
          <ac:spMkLst>
            <pc:docMk/>
            <pc:sldMk cId="1377945929" sldId="285"/>
            <ac:spMk id="44" creationId="{83B4A72C-2924-4CE2-8674-7E02E182ED6D}"/>
          </ac:spMkLst>
        </pc:spChg>
        <pc:picChg chg="del mod">
          <ac:chgData name="Ibukun Titiloye" userId="41bb20a579519d95" providerId="LiveId" clId="{26615664-4F10-4DF8-B60A-3BD6CD1BDF44}" dt="2022-02-14T04:39:59.313" v="821" actId="478"/>
          <ac:picMkLst>
            <pc:docMk/>
            <pc:sldMk cId="1377945929" sldId="285"/>
            <ac:picMk id="5" creationId="{3A063538-7C0F-40E3-83A4-77F41A30D0AC}"/>
          </ac:picMkLst>
        </pc:picChg>
        <pc:picChg chg="add mod">
          <ac:chgData name="Ibukun Titiloye" userId="41bb20a579519d95" providerId="LiveId" clId="{26615664-4F10-4DF8-B60A-3BD6CD1BDF44}" dt="2022-02-14T04:41:04.902" v="824" actId="26606"/>
          <ac:picMkLst>
            <pc:docMk/>
            <pc:sldMk cId="1377945929" sldId="285"/>
            <ac:picMk id="6" creationId="{A4B58648-4AF4-42D1-AFD9-899AEBDCF2BC}"/>
          </ac:picMkLst>
        </pc:picChg>
      </pc:sldChg>
      <pc:sldChg chg="addSp delSp modSp add del mod setBg delDesignElem">
        <pc:chgData name="Ibukun Titiloye" userId="41bb20a579519d95" providerId="LiveId" clId="{26615664-4F10-4DF8-B60A-3BD6CD1BDF44}" dt="2022-02-14T07:14:41.492" v="2753" actId="20577"/>
        <pc:sldMkLst>
          <pc:docMk/>
          <pc:sldMk cId="3837680199" sldId="286"/>
        </pc:sldMkLst>
        <pc:spChg chg="mod">
          <ac:chgData name="Ibukun Titiloye" userId="41bb20a579519d95" providerId="LiveId" clId="{26615664-4F10-4DF8-B60A-3BD6CD1BDF44}" dt="2022-02-14T05:38:07.162" v="1464" actId="26606"/>
          <ac:spMkLst>
            <pc:docMk/>
            <pc:sldMk cId="3837680199" sldId="286"/>
            <ac:spMk id="2" creationId="{CF3D9A76-31C0-4272-B254-FF18A1150967}"/>
          </ac:spMkLst>
        </pc:spChg>
        <pc:spChg chg="ord">
          <ac:chgData name="Ibukun Titiloye" userId="41bb20a579519d95" providerId="LiveId" clId="{26615664-4F10-4DF8-B60A-3BD6CD1BDF44}" dt="2022-02-14T04:42:32.963" v="832" actId="26606"/>
          <ac:spMkLst>
            <pc:docMk/>
            <pc:sldMk cId="3837680199" sldId="286"/>
            <ac:spMk id="4" creationId="{5D415574-8ED6-4F2D-A80E-F26C97A5AD15}"/>
          </ac:spMkLst>
        </pc:spChg>
        <pc:spChg chg="mod ord">
          <ac:chgData name="Ibukun Titiloye" userId="41bb20a579519d95" providerId="LiveId" clId="{26615664-4F10-4DF8-B60A-3BD6CD1BDF44}" dt="2022-02-14T07:14:41.492" v="2753" actId="20577"/>
          <ac:spMkLst>
            <pc:docMk/>
            <pc:sldMk cId="3837680199" sldId="286"/>
            <ac:spMk id="10" creationId="{D1635DF4-9129-43AF-9379-815F3CA3AFC1}"/>
          </ac:spMkLst>
        </pc:spChg>
        <pc:spChg chg="add del">
          <ac:chgData name="Ibukun Titiloye" userId="41bb20a579519d95" providerId="LiveId" clId="{26615664-4F10-4DF8-B60A-3BD6CD1BDF44}" dt="2022-02-14T05:36:31.767" v="1433" actId="26606"/>
          <ac:spMkLst>
            <pc:docMk/>
            <pc:sldMk cId="3837680199" sldId="286"/>
            <ac:spMk id="15" creationId="{F13A95FF-1A75-49AA-86AE-EED61BD0E408}"/>
          </ac:spMkLst>
        </pc:spChg>
        <pc:spChg chg="add del">
          <ac:chgData name="Ibukun Titiloye" userId="41bb20a579519d95" providerId="LiveId" clId="{26615664-4F10-4DF8-B60A-3BD6CD1BDF44}" dt="2022-02-14T05:37:41.232" v="1457" actId="26606"/>
          <ac:spMkLst>
            <pc:docMk/>
            <pc:sldMk cId="3837680199" sldId="286"/>
            <ac:spMk id="17" creationId="{A35CBD63-8F8F-47DC-9CE7-159E6161D872}"/>
          </ac:spMkLst>
        </pc:spChg>
        <pc:spChg chg="add del">
          <ac:chgData name="Ibukun Titiloye" userId="41bb20a579519d95" providerId="LiveId" clId="{26615664-4F10-4DF8-B60A-3BD6CD1BDF44}" dt="2022-02-14T05:37:41.232" v="1457" actId="26606"/>
          <ac:spMkLst>
            <pc:docMk/>
            <pc:sldMk cId="3837680199" sldId="286"/>
            <ac:spMk id="18" creationId="{CA0E3486-FD49-4921-B4F4-E5BB5C88AC79}"/>
          </ac:spMkLst>
        </pc:spChg>
        <pc:spChg chg="add del">
          <ac:chgData name="Ibukun Titiloye" userId="41bb20a579519d95" providerId="LiveId" clId="{26615664-4F10-4DF8-B60A-3BD6CD1BDF44}" dt="2022-02-14T05:37:41.232" v="1457" actId="26606"/>
          <ac:spMkLst>
            <pc:docMk/>
            <pc:sldMk cId="3837680199" sldId="286"/>
            <ac:spMk id="19" creationId="{83B4A72C-2924-4CE2-8674-7E02E182ED6D}"/>
          </ac:spMkLst>
        </pc:spChg>
        <pc:spChg chg="add del">
          <ac:chgData name="Ibukun Titiloye" userId="41bb20a579519d95" providerId="LiveId" clId="{26615664-4F10-4DF8-B60A-3BD6CD1BDF44}" dt="2022-02-14T05:36:13.512" v="1418" actId="26606"/>
          <ac:spMkLst>
            <pc:docMk/>
            <pc:sldMk cId="3837680199" sldId="286"/>
            <ac:spMk id="20" creationId="{681577AD-DA5F-48B3-8FB9-5199BA9EE681}"/>
          </ac:spMkLst>
        </pc:spChg>
        <pc:spChg chg="add del">
          <ac:chgData name="Ibukun Titiloye" userId="41bb20a579519d95" providerId="LiveId" clId="{26615664-4F10-4DF8-B60A-3BD6CD1BDF44}" dt="2022-02-14T05:36:52.222" v="1436" actId="26606"/>
          <ac:spMkLst>
            <pc:docMk/>
            <pc:sldMk cId="3837680199" sldId="286"/>
            <ac:spMk id="21" creationId="{1FCF8D96-ACCE-4A38-BFE7-4D631184D16A}"/>
          </ac:spMkLst>
        </pc:spChg>
        <pc:spChg chg="add del">
          <ac:chgData name="Ibukun Titiloye" userId="41bb20a579519d95" providerId="LiveId" clId="{26615664-4F10-4DF8-B60A-3BD6CD1BDF44}" dt="2022-02-14T05:36:19.462" v="1420" actId="26606"/>
          <ac:spMkLst>
            <pc:docMk/>
            <pc:sldMk cId="3837680199" sldId="286"/>
            <ac:spMk id="22" creationId="{1FCF8D96-ACCE-4A38-BFE7-4D631184D16A}"/>
          </ac:spMkLst>
        </pc:spChg>
        <pc:spChg chg="add del">
          <ac:chgData name="Ibukun Titiloye" userId="41bb20a579519d95" providerId="LiveId" clId="{26615664-4F10-4DF8-B60A-3BD6CD1BDF44}" dt="2022-02-14T05:36:54.712" v="1438" actId="26606"/>
          <ac:spMkLst>
            <pc:docMk/>
            <pc:sldMk cId="3837680199" sldId="286"/>
            <ac:spMk id="23" creationId="{B5DC95B7-2A72-483B-BA19-2BE751205541}"/>
          </ac:spMkLst>
        </pc:spChg>
        <pc:spChg chg="add del">
          <ac:chgData name="Ibukun Titiloye" userId="41bb20a579519d95" providerId="LiveId" clId="{26615664-4F10-4DF8-B60A-3BD6CD1BDF44}" dt="2022-02-14T05:36:20.932" v="1422" actId="26606"/>
          <ac:spMkLst>
            <pc:docMk/>
            <pc:sldMk cId="3837680199" sldId="286"/>
            <ac:spMk id="24" creationId="{83B4A72C-2924-4CE2-8674-7E02E182ED6D}"/>
          </ac:spMkLst>
        </pc:spChg>
        <pc:spChg chg="add del">
          <ac:chgData name="Ibukun Titiloye" userId="41bb20a579519d95" providerId="LiveId" clId="{26615664-4F10-4DF8-B60A-3BD6CD1BDF44}" dt="2022-02-14T05:36:20.932" v="1422" actId="26606"/>
          <ac:spMkLst>
            <pc:docMk/>
            <pc:sldMk cId="3837680199" sldId="286"/>
            <ac:spMk id="25" creationId="{A35CBD63-8F8F-47DC-9CE7-159E6161D872}"/>
          </ac:spMkLst>
        </pc:spChg>
        <pc:spChg chg="add del">
          <ac:chgData name="Ibukun Titiloye" userId="41bb20a579519d95" providerId="LiveId" clId="{26615664-4F10-4DF8-B60A-3BD6CD1BDF44}" dt="2022-02-14T05:36:20.932" v="1422" actId="26606"/>
          <ac:spMkLst>
            <pc:docMk/>
            <pc:sldMk cId="3837680199" sldId="286"/>
            <ac:spMk id="26" creationId="{CA0E3486-FD49-4921-B4F4-E5BB5C88AC79}"/>
          </ac:spMkLst>
        </pc:spChg>
        <pc:spChg chg="add del">
          <ac:chgData name="Ibukun Titiloye" userId="41bb20a579519d95" providerId="LiveId" clId="{26615664-4F10-4DF8-B60A-3BD6CD1BDF44}" dt="2022-02-14T05:36:54.712" v="1438" actId="26606"/>
          <ac:spMkLst>
            <pc:docMk/>
            <pc:sldMk cId="3837680199" sldId="286"/>
            <ac:spMk id="27" creationId="{1C822AFE-7E96-4A51-9E55-FCAEACD21357}"/>
          </ac:spMkLst>
        </pc:spChg>
        <pc:spChg chg="add del">
          <ac:chgData name="Ibukun Titiloye" userId="41bb20a579519d95" providerId="LiveId" clId="{26615664-4F10-4DF8-B60A-3BD6CD1BDF44}" dt="2022-02-14T05:36:23.162" v="1424" actId="26606"/>
          <ac:spMkLst>
            <pc:docMk/>
            <pc:sldMk cId="3837680199" sldId="286"/>
            <ac:spMk id="28" creationId="{681577AD-DA5F-48B3-8FB9-5199BA9EE681}"/>
          </ac:spMkLst>
        </pc:spChg>
        <pc:spChg chg="add del">
          <ac:chgData name="Ibukun Titiloye" userId="41bb20a579519d95" providerId="LiveId" clId="{26615664-4F10-4DF8-B60A-3BD6CD1BDF44}" dt="2022-02-14T05:36:54.712" v="1438" actId="26606"/>
          <ac:spMkLst>
            <pc:docMk/>
            <pc:sldMk cId="3837680199" sldId="286"/>
            <ac:spMk id="29" creationId="{9169EA61-C175-4B7E-807B-58199DEA7FB3}"/>
          </ac:spMkLst>
        </pc:spChg>
        <pc:spChg chg="add del">
          <ac:chgData name="Ibukun Titiloye" userId="41bb20a579519d95" providerId="LiveId" clId="{26615664-4F10-4DF8-B60A-3BD6CD1BDF44}" dt="2022-02-14T05:36:26.252" v="1426" actId="26606"/>
          <ac:spMkLst>
            <pc:docMk/>
            <pc:sldMk cId="3837680199" sldId="286"/>
            <ac:spMk id="30" creationId="{1FCF8D96-ACCE-4A38-BFE7-4D631184D16A}"/>
          </ac:spMkLst>
        </pc:spChg>
        <pc:spChg chg="add del">
          <ac:chgData name="Ibukun Titiloye" userId="41bb20a579519d95" providerId="LiveId" clId="{26615664-4F10-4DF8-B60A-3BD6CD1BDF44}" dt="2022-02-14T05:36:58.558" v="1440" actId="26606"/>
          <ac:spMkLst>
            <pc:docMk/>
            <pc:sldMk cId="3837680199" sldId="286"/>
            <ac:spMk id="31" creationId="{A5CF2FC8-D184-4B10-83A5-61FC2148BE2B}"/>
          </ac:spMkLst>
        </pc:spChg>
        <pc:spChg chg="add del">
          <ac:chgData name="Ibukun Titiloye" userId="41bb20a579519d95" providerId="LiveId" clId="{26615664-4F10-4DF8-B60A-3BD6CD1BDF44}" dt="2022-02-14T05:36:27.365" v="1428" actId="26606"/>
          <ac:spMkLst>
            <pc:docMk/>
            <pc:sldMk cId="3837680199" sldId="286"/>
            <ac:spMk id="32" creationId="{A5CF2FC8-D184-4B10-83A5-61FC2148BE2B}"/>
          </ac:spMkLst>
        </pc:spChg>
        <pc:spChg chg="add del">
          <ac:chgData name="Ibukun Titiloye" userId="41bb20a579519d95" providerId="LiveId" clId="{26615664-4F10-4DF8-B60A-3BD6CD1BDF44}" dt="2022-02-14T05:37:00.452" v="1442" actId="26606"/>
          <ac:spMkLst>
            <pc:docMk/>
            <pc:sldMk cId="3837680199" sldId="286"/>
            <ac:spMk id="33" creationId="{A35CBD63-8F8F-47DC-9CE7-159E6161D872}"/>
          </ac:spMkLst>
        </pc:spChg>
        <pc:spChg chg="add del">
          <ac:chgData name="Ibukun Titiloye" userId="41bb20a579519d95" providerId="LiveId" clId="{26615664-4F10-4DF8-B60A-3BD6CD1BDF44}" dt="2022-02-14T05:36:28.842" v="1430" actId="26606"/>
          <ac:spMkLst>
            <pc:docMk/>
            <pc:sldMk cId="3837680199" sldId="286"/>
            <ac:spMk id="34" creationId="{F13A95FF-1A75-49AA-86AE-EED61BD0E408}"/>
          </ac:spMkLst>
        </pc:spChg>
        <pc:spChg chg="add del">
          <ac:chgData name="Ibukun Titiloye" userId="41bb20a579519d95" providerId="LiveId" clId="{26615664-4F10-4DF8-B60A-3BD6CD1BDF44}" dt="2022-02-14T05:37:00.452" v="1442" actId="26606"/>
          <ac:spMkLst>
            <pc:docMk/>
            <pc:sldMk cId="3837680199" sldId="286"/>
            <ac:spMk id="35" creationId="{CA0E3486-FD49-4921-B4F4-E5BB5C88AC79}"/>
          </ac:spMkLst>
        </pc:spChg>
        <pc:spChg chg="add del">
          <ac:chgData name="Ibukun Titiloye" userId="41bb20a579519d95" providerId="LiveId" clId="{26615664-4F10-4DF8-B60A-3BD6CD1BDF44}" dt="2022-02-14T05:37:00.452" v="1442" actId="26606"/>
          <ac:spMkLst>
            <pc:docMk/>
            <pc:sldMk cId="3837680199" sldId="286"/>
            <ac:spMk id="36" creationId="{83B4A72C-2924-4CE2-8674-7E02E182ED6D}"/>
          </ac:spMkLst>
        </pc:spChg>
        <pc:spChg chg="add del">
          <ac:chgData name="Ibukun Titiloye" userId="41bb20a579519d95" providerId="LiveId" clId="{26615664-4F10-4DF8-B60A-3BD6CD1BDF44}" dt="2022-02-14T05:37:13.462" v="1444" actId="26606"/>
          <ac:spMkLst>
            <pc:docMk/>
            <pc:sldMk cId="3837680199" sldId="286"/>
            <ac:spMk id="38" creationId="{1FCF8D96-ACCE-4A38-BFE7-4D631184D16A}"/>
          </ac:spMkLst>
        </pc:spChg>
        <pc:spChg chg="add del">
          <ac:chgData name="Ibukun Titiloye" userId="41bb20a579519d95" providerId="LiveId" clId="{26615664-4F10-4DF8-B60A-3BD6CD1BDF44}" dt="2022-02-14T05:37:19.902" v="1446" actId="26606"/>
          <ac:spMkLst>
            <pc:docMk/>
            <pc:sldMk cId="3837680199" sldId="286"/>
            <ac:spMk id="40" creationId="{A35CBD63-8F8F-47DC-9CE7-159E6161D872}"/>
          </ac:spMkLst>
        </pc:spChg>
        <pc:spChg chg="add del">
          <ac:chgData name="Ibukun Titiloye" userId="41bb20a579519d95" providerId="LiveId" clId="{26615664-4F10-4DF8-B60A-3BD6CD1BDF44}" dt="2022-02-14T05:37:19.902" v="1446" actId="26606"/>
          <ac:spMkLst>
            <pc:docMk/>
            <pc:sldMk cId="3837680199" sldId="286"/>
            <ac:spMk id="41" creationId="{CA0E3486-FD49-4921-B4F4-E5BB5C88AC79}"/>
          </ac:spMkLst>
        </pc:spChg>
        <pc:spChg chg="add del">
          <ac:chgData name="Ibukun Titiloye" userId="41bb20a579519d95" providerId="LiveId" clId="{26615664-4F10-4DF8-B60A-3BD6CD1BDF44}" dt="2022-02-14T05:37:19.902" v="1446" actId="26606"/>
          <ac:spMkLst>
            <pc:docMk/>
            <pc:sldMk cId="3837680199" sldId="286"/>
            <ac:spMk id="42" creationId="{83B4A72C-2924-4CE2-8674-7E02E182ED6D}"/>
          </ac:spMkLst>
        </pc:spChg>
        <pc:spChg chg="add del">
          <ac:chgData name="Ibukun Titiloye" userId="41bb20a579519d95" providerId="LiveId" clId="{26615664-4F10-4DF8-B60A-3BD6CD1BDF44}" dt="2022-02-14T05:37:30.852" v="1448" actId="26606"/>
          <ac:spMkLst>
            <pc:docMk/>
            <pc:sldMk cId="3837680199" sldId="286"/>
            <ac:spMk id="44" creationId="{A5CF2FC8-D184-4B10-83A5-61FC2148BE2B}"/>
          </ac:spMkLst>
        </pc:spChg>
        <pc:spChg chg="add del">
          <ac:chgData name="Ibukun Titiloye" userId="41bb20a579519d95" providerId="LiveId" clId="{26615664-4F10-4DF8-B60A-3BD6CD1BDF44}" dt="2022-02-14T05:37:33.862" v="1450" actId="26606"/>
          <ac:spMkLst>
            <pc:docMk/>
            <pc:sldMk cId="3837680199" sldId="286"/>
            <ac:spMk id="46" creationId="{EE9F5D7F-1BBC-4096-ADA7-AA9C9E4D2868}"/>
          </ac:spMkLst>
        </pc:spChg>
        <pc:spChg chg="add del">
          <ac:chgData name="Ibukun Titiloye" userId="41bb20a579519d95" providerId="LiveId" clId="{26615664-4F10-4DF8-B60A-3BD6CD1BDF44}" dt="2022-02-14T05:37:33.862" v="1450" actId="26606"/>
          <ac:spMkLst>
            <pc:docMk/>
            <pc:sldMk cId="3837680199" sldId="286"/>
            <ac:spMk id="47" creationId="{06D370DD-716B-4528-B475-331F84CEA5A1}"/>
          </ac:spMkLst>
        </pc:spChg>
        <pc:spChg chg="add del">
          <ac:chgData name="Ibukun Titiloye" userId="41bb20a579519d95" providerId="LiveId" clId="{26615664-4F10-4DF8-B60A-3BD6CD1BDF44}" dt="2022-02-14T05:37:33.862" v="1450" actId="26606"/>
          <ac:spMkLst>
            <pc:docMk/>
            <pc:sldMk cId="3837680199" sldId="286"/>
            <ac:spMk id="48" creationId="{E79D076F-656A-4CD9-83AD-AF8F4B28CA49}"/>
          </ac:spMkLst>
        </pc:spChg>
        <pc:spChg chg="del">
          <ac:chgData name="Ibukun Titiloye" userId="41bb20a579519d95" providerId="LiveId" clId="{26615664-4F10-4DF8-B60A-3BD6CD1BDF44}" dt="2022-02-14T04:13:56.570" v="580"/>
          <ac:spMkLst>
            <pc:docMk/>
            <pc:sldMk cId="3837680199" sldId="286"/>
            <ac:spMk id="49" creationId="{A35CBD63-8F8F-47DC-9CE7-159E6161D872}"/>
          </ac:spMkLst>
        </pc:spChg>
        <pc:spChg chg="add del">
          <ac:chgData name="Ibukun Titiloye" userId="41bb20a579519d95" providerId="LiveId" clId="{26615664-4F10-4DF8-B60A-3BD6CD1BDF44}" dt="2022-02-14T05:37:37.602" v="1452" actId="26606"/>
          <ac:spMkLst>
            <pc:docMk/>
            <pc:sldMk cId="3837680199" sldId="286"/>
            <ac:spMk id="50" creationId="{681577AD-DA5F-48B3-8FB9-5199BA9EE681}"/>
          </ac:spMkLst>
        </pc:spChg>
        <pc:spChg chg="del">
          <ac:chgData name="Ibukun Titiloye" userId="41bb20a579519d95" providerId="LiveId" clId="{26615664-4F10-4DF8-B60A-3BD6CD1BDF44}" dt="2022-02-14T04:13:56.570" v="580"/>
          <ac:spMkLst>
            <pc:docMk/>
            <pc:sldMk cId="3837680199" sldId="286"/>
            <ac:spMk id="51" creationId="{CA0E3486-FD49-4921-B4F4-E5BB5C88AC79}"/>
          </ac:spMkLst>
        </pc:spChg>
        <pc:spChg chg="add del">
          <ac:chgData name="Ibukun Titiloye" userId="41bb20a579519d95" providerId="LiveId" clId="{26615664-4F10-4DF8-B60A-3BD6CD1BDF44}" dt="2022-02-14T05:37:39.142" v="1454" actId="26606"/>
          <ac:spMkLst>
            <pc:docMk/>
            <pc:sldMk cId="3837680199" sldId="286"/>
            <ac:spMk id="52" creationId="{F13A95FF-1A75-49AA-86AE-EED61BD0E408}"/>
          </ac:spMkLst>
        </pc:spChg>
        <pc:spChg chg="del">
          <ac:chgData name="Ibukun Titiloye" userId="41bb20a579519d95" providerId="LiveId" clId="{26615664-4F10-4DF8-B60A-3BD6CD1BDF44}" dt="2022-02-14T04:13:56.570" v="580"/>
          <ac:spMkLst>
            <pc:docMk/>
            <pc:sldMk cId="3837680199" sldId="286"/>
            <ac:spMk id="53" creationId="{83B4A72C-2924-4CE2-8674-7E02E182ED6D}"/>
          </ac:spMkLst>
        </pc:spChg>
        <pc:spChg chg="add del">
          <ac:chgData name="Ibukun Titiloye" userId="41bb20a579519d95" providerId="LiveId" clId="{26615664-4F10-4DF8-B60A-3BD6CD1BDF44}" dt="2022-02-14T05:37:41.224" v="1456" actId="26606"/>
          <ac:spMkLst>
            <pc:docMk/>
            <pc:sldMk cId="3837680199" sldId="286"/>
            <ac:spMk id="54" creationId="{EE9F5D7F-1BBC-4096-ADA7-AA9C9E4D2868}"/>
          </ac:spMkLst>
        </pc:spChg>
        <pc:spChg chg="add del">
          <ac:chgData name="Ibukun Titiloye" userId="41bb20a579519d95" providerId="LiveId" clId="{26615664-4F10-4DF8-B60A-3BD6CD1BDF44}" dt="2022-02-14T05:37:41.224" v="1456" actId="26606"/>
          <ac:spMkLst>
            <pc:docMk/>
            <pc:sldMk cId="3837680199" sldId="286"/>
            <ac:spMk id="55" creationId="{06D370DD-716B-4528-B475-331F84CEA5A1}"/>
          </ac:spMkLst>
        </pc:spChg>
        <pc:spChg chg="add del">
          <ac:chgData name="Ibukun Titiloye" userId="41bb20a579519d95" providerId="LiveId" clId="{26615664-4F10-4DF8-B60A-3BD6CD1BDF44}" dt="2022-02-14T05:37:41.224" v="1456" actId="26606"/>
          <ac:spMkLst>
            <pc:docMk/>
            <pc:sldMk cId="3837680199" sldId="286"/>
            <ac:spMk id="56" creationId="{E79D076F-656A-4CD9-83AD-AF8F4B28CA49}"/>
          </ac:spMkLst>
        </pc:spChg>
        <pc:spChg chg="add mod">
          <ac:chgData name="Ibukun Titiloye" userId="41bb20a579519d95" providerId="LiveId" clId="{26615664-4F10-4DF8-B60A-3BD6CD1BDF44}" dt="2022-02-14T07:12:53.488" v="2733" actId="1076"/>
          <ac:spMkLst>
            <pc:docMk/>
            <pc:sldMk cId="3837680199" sldId="286"/>
            <ac:spMk id="57" creationId="{2E29B384-A27A-4DEC-A038-9BB273853ADE}"/>
          </ac:spMkLst>
        </pc:spChg>
        <pc:spChg chg="add del">
          <ac:chgData name="Ibukun Titiloye" userId="41bb20a579519d95" providerId="LiveId" clId="{26615664-4F10-4DF8-B60A-3BD6CD1BDF44}" dt="2022-02-14T05:38:07.167" v="1465" actId="26606"/>
          <ac:spMkLst>
            <pc:docMk/>
            <pc:sldMk cId="3837680199" sldId="286"/>
            <ac:spMk id="58" creationId="{1FCF8D96-ACCE-4A38-BFE7-4D631184D16A}"/>
          </ac:spMkLst>
        </pc:spChg>
        <pc:spChg chg="add mod">
          <ac:chgData name="Ibukun Titiloye" userId="41bb20a579519d95" providerId="LiveId" clId="{26615664-4F10-4DF8-B60A-3BD6CD1BDF44}" dt="2022-02-14T07:13:03.675" v="2736" actId="20577"/>
          <ac:spMkLst>
            <pc:docMk/>
            <pc:sldMk cId="3837680199" sldId="286"/>
            <ac:spMk id="59" creationId="{C81E9CEE-BCE6-4A64-93FC-B3137359CC5F}"/>
          </ac:spMkLst>
        </pc:spChg>
        <pc:spChg chg="add mod">
          <ac:chgData name="Ibukun Titiloye" userId="41bb20a579519d95" providerId="LiveId" clId="{26615664-4F10-4DF8-B60A-3BD6CD1BDF44}" dt="2022-02-14T07:13:19.982" v="2741" actId="1076"/>
          <ac:spMkLst>
            <pc:docMk/>
            <pc:sldMk cId="3837680199" sldId="286"/>
            <ac:spMk id="60" creationId="{5FF7942E-2C24-4416-919F-EF173C3A5D3E}"/>
          </ac:spMkLst>
        </pc:spChg>
        <pc:spChg chg="add mod">
          <ac:chgData name="Ibukun Titiloye" userId="41bb20a579519d95" providerId="LiveId" clId="{26615664-4F10-4DF8-B60A-3BD6CD1BDF44}" dt="2022-02-14T07:14:03.467" v="2744" actId="1076"/>
          <ac:spMkLst>
            <pc:docMk/>
            <pc:sldMk cId="3837680199" sldId="286"/>
            <ac:spMk id="61" creationId="{BC0FA05C-8223-4BBA-839C-BECC30635BE9}"/>
          </ac:spMkLst>
        </pc:spChg>
        <pc:spChg chg="add del">
          <ac:chgData name="Ibukun Titiloye" userId="41bb20a579519d95" providerId="LiveId" clId="{26615664-4F10-4DF8-B60A-3BD6CD1BDF44}" dt="2022-02-14T05:38:02.524" v="1460" actId="26606"/>
          <ac:spMkLst>
            <pc:docMk/>
            <pc:sldMk cId="3837680199" sldId="286"/>
            <ac:spMk id="63" creationId="{1FCF8D96-ACCE-4A38-BFE7-4D631184D16A}"/>
          </ac:spMkLst>
        </pc:spChg>
        <pc:spChg chg="add del">
          <ac:chgData name="Ibukun Titiloye" userId="41bb20a579519d95" providerId="LiveId" clId="{26615664-4F10-4DF8-B60A-3BD6CD1BDF44}" dt="2022-02-14T05:38:03.783" v="1462" actId="26606"/>
          <ac:spMkLst>
            <pc:docMk/>
            <pc:sldMk cId="3837680199" sldId="286"/>
            <ac:spMk id="65" creationId="{A5CF2FC8-D184-4B10-83A5-61FC2148BE2B}"/>
          </ac:spMkLst>
        </pc:spChg>
        <pc:spChg chg="add del">
          <ac:chgData name="Ibukun Titiloye" userId="41bb20a579519d95" providerId="LiveId" clId="{26615664-4F10-4DF8-B60A-3BD6CD1BDF44}" dt="2022-02-14T05:38:07.162" v="1464" actId="26606"/>
          <ac:spMkLst>
            <pc:docMk/>
            <pc:sldMk cId="3837680199" sldId="286"/>
            <ac:spMk id="67" creationId="{E79D076F-656A-4CD9-83AD-AF8F4B28CA49}"/>
          </ac:spMkLst>
        </pc:spChg>
        <pc:spChg chg="add del">
          <ac:chgData name="Ibukun Titiloye" userId="41bb20a579519d95" providerId="LiveId" clId="{26615664-4F10-4DF8-B60A-3BD6CD1BDF44}" dt="2022-02-14T05:38:07.162" v="1464" actId="26606"/>
          <ac:spMkLst>
            <pc:docMk/>
            <pc:sldMk cId="3837680199" sldId="286"/>
            <ac:spMk id="68" creationId="{EE9F5D7F-1BBC-4096-ADA7-AA9C9E4D2868}"/>
          </ac:spMkLst>
        </pc:spChg>
        <pc:spChg chg="add del">
          <ac:chgData name="Ibukun Titiloye" userId="41bb20a579519d95" providerId="LiveId" clId="{26615664-4F10-4DF8-B60A-3BD6CD1BDF44}" dt="2022-02-14T05:38:07.162" v="1464" actId="26606"/>
          <ac:spMkLst>
            <pc:docMk/>
            <pc:sldMk cId="3837680199" sldId="286"/>
            <ac:spMk id="69" creationId="{06D370DD-716B-4528-B475-331F84CEA5A1}"/>
          </ac:spMkLst>
        </pc:spChg>
        <pc:spChg chg="add">
          <ac:chgData name="Ibukun Titiloye" userId="41bb20a579519d95" providerId="LiveId" clId="{26615664-4F10-4DF8-B60A-3BD6CD1BDF44}" dt="2022-02-14T05:38:07.167" v="1465" actId="26606"/>
          <ac:spMkLst>
            <pc:docMk/>
            <pc:sldMk cId="3837680199" sldId="286"/>
            <ac:spMk id="71" creationId="{1FCF8D96-ACCE-4A38-BFE7-4D631184D16A}"/>
          </ac:spMkLst>
        </pc:spChg>
        <pc:picChg chg="add mod">
          <ac:chgData name="Ibukun Titiloye" userId="41bb20a579519d95" providerId="LiveId" clId="{26615664-4F10-4DF8-B60A-3BD6CD1BDF44}" dt="2022-02-14T05:38:07.167" v="1465" actId="26606"/>
          <ac:picMkLst>
            <pc:docMk/>
            <pc:sldMk cId="3837680199" sldId="286"/>
            <ac:picMk id="5" creationId="{152212E9-87B8-4C6C-AA7E-2D6E362057EB}"/>
          </ac:picMkLst>
        </pc:picChg>
        <pc:picChg chg="del mod">
          <ac:chgData name="Ibukun Titiloye" userId="41bb20a579519d95" providerId="LiveId" clId="{26615664-4F10-4DF8-B60A-3BD6CD1BDF44}" dt="2022-02-14T04:41:44.388" v="825" actId="478"/>
          <ac:picMkLst>
            <pc:docMk/>
            <pc:sldMk cId="3837680199" sldId="286"/>
            <ac:picMk id="6" creationId="{7F54B1F4-37F2-4FD4-BA87-A66DAE2BB1D1}"/>
          </ac:picMkLst>
        </pc:picChg>
      </pc:sldChg>
      <pc:sldChg chg="addSp delSp modSp add del mod setBg delDesignElem">
        <pc:chgData name="Ibukun Titiloye" userId="41bb20a579519d95" providerId="LiveId" clId="{26615664-4F10-4DF8-B60A-3BD6CD1BDF44}" dt="2022-02-14T07:15:31.404" v="2759" actId="1076"/>
        <pc:sldMkLst>
          <pc:docMk/>
          <pc:sldMk cId="4100963364" sldId="287"/>
        </pc:sldMkLst>
        <pc:spChg chg="mod">
          <ac:chgData name="Ibukun Titiloye" userId="41bb20a579519d95" providerId="LiveId" clId="{26615664-4F10-4DF8-B60A-3BD6CD1BDF44}" dt="2022-02-14T04:44:00.350" v="834" actId="26606"/>
          <ac:spMkLst>
            <pc:docMk/>
            <pc:sldMk cId="4100963364" sldId="287"/>
            <ac:spMk id="2" creationId="{CF3D9A76-31C0-4272-B254-FF18A1150967}"/>
          </ac:spMkLst>
        </pc:spChg>
        <pc:spChg chg="ord">
          <ac:chgData name="Ibukun Titiloye" userId="41bb20a579519d95" providerId="LiveId" clId="{26615664-4F10-4DF8-B60A-3BD6CD1BDF44}" dt="2022-02-14T04:44:00.350" v="834" actId="26606"/>
          <ac:spMkLst>
            <pc:docMk/>
            <pc:sldMk cId="4100963364" sldId="287"/>
            <ac:spMk id="4" creationId="{5D415574-8ED6-4F2D-A80E-F26C97A5AD15}"/>
          </ac:spMkLst>
        </pc:spChg>
        <pc:spChg chg="mod">
          <ac:chgData name="Ibukun Titiloye" userId="41bb20a579519d95" providerId="LiveId" clId="{26615664-4F10-4DF8-B60A-3BD6CD1BDF44}" dt="2022-02-14T07:15:02.211" v="2756" actId="20577"/>
          <ac:spMkLst>
            <pc:docMk/>
            <pc:sldMk cId="4100963364" sldId="287"/>
            <ac:spMk id="10" creationId="{D1635DF4-9129-43AF-9379-815F3CA3AFC1}"/>
          </ac:spMkLst>
        </pc:spChg>
        <pc:spChg chg="add mod">
          <ac:chgData name="Ibukun Titiloye" userId="41bb20a579519d95" providerId="LiveId" clId="{26615664-4F10-4DF8-B60A-3BD6CD1BDF44}" dt="2022-02-14T07:15:31.404" v="2759" actId="1076"/>
          <ac:spMkLst>
            <pc:docMk/>
            <pc:sldMk cId="4100963364" sldId="287"/>
            <ac:spMk id="12" creationId="{D4FBE906-C76F-49F0-BEF8-B8C6CB1A3D37}"/>
          </ac:spMkLst>
        </pc:spChg>
        <pc:spChg chg="add">
          <ac:chgData name="Ibukun Titiloye" userId="41bb20a579519d95" providerId="LiveId" clId="{26615664-4F10-4DF8-B60A-3BD6CD1BDF44}" dt="2022-02-14T04:44:00.350" v="834" actId="26606"/>
          <ac:spMkLst>
            <pc:docMk/>
            <pc:sldMk cId="4100963364" sldId="287"/>
            <ac:spMk id="15" creationId="{681577AD-DA5F-48B3-8FB9-5199BA9EE681}"/>
          </ac:spMkLst>
        </pc:spChg>
        <pc:spChg chg="del">
          <ac:chgData name="Ibukun Titiloye" userId="41bb20a579519d95" providerId="LiveId" clId="{26615664-4F10-4DF8-B60A-3BD6CD1BDF44}" dt="2022-02-14T04:13:56.570" v="580"/>
          <ac:spMkLst>
            <pc:docMk/>
            <pc:sldMk cId="4100963364" sldId="287"/>
            <ac:spMk id="58" creationId="{A35CBD63-8F8F-47DC-9CE7-159E6161D872}"/>
          </ac:spMkLst>
        </pc:spChg>
        <pc:spChg chg="del">
          <ac:chgData name="Ibukun Titiloye" userId="41bb20a579519d95" providerId="LiveId" clId="{26615664-4F10-4DF8-B60A-3BD6CD1BDF44}" dt="2022-02-14T04:13:56.570" v="580"/>
          <ac:spMkLst>
            <pc:docMk/>
            <pc:sldMk cId="4100963364" sldId="287"/>
            <ac:spMk id="60" creationId="{CA0E3486-FD49-4921-B4F4-E5BB5C88AC79}"/>
          </ac:spMkLst>
        </pc:spChg>
        <pc:spChg chg="del">
          <ac:chgData name="Ibukun Titiloye" userId="41bb20a579519d95" providerId="LiveId" clId="{26615664-4F10-4DF8-B60A-3BD6CD1BDF44}" dt="2022-02-14T04:13:56.570" v="580"/>
          <ac:spMkLst>
            <pc:docMk/>
            <pc:sldMk cId="4100963364" sldId="287"/>
            <ac:spMk id="62" creationId="{83B4A72C-2924-4CE2-8674-7E02E182ED6D}"/>
          </ac:spMkLst>
        </pc:spChg>
        <pc:picChg chg="del mod">
          <ac:chgData name="Ibukun Titiloye" userId="41bb20a579519d95" providerId="LiveId" clId="{26615664-4F10-4DF8-B60A-3BD6CD1BDF44}" dt="2022-02-14T04:41:47.050" v="826" actId="478"/>
          <ac:picMkLst>
            <pc:docMk/>
            <pc:sldMk cId="4100963364" sldId="287"/>
            <ac:picMk id="5" creationId="{56FA0457-8E3C-4C43-AA37-406FB58A5A6D}"/>
          </ac:picMkLst>
        </pc:picChg>
        <pc:picChg chg="add mod">
          <ac:chgData name="Ibukun Titiloye" userId="41bb20a579519d95" providerId="LiveId" clId="{26615664-4F10-4DF8-B60A-3BD6CD1BDF44}" dt="2022-02-14T04:44:00.350" v="834" actId="26606"/>
          <ac:picMkLst>
            <pc:docMk/>
            <pc:sldMk cId="4100963364" sldId="287"/>
            <ac:picMk id="6" creationId="{CF55FF14-38E2-477F-A062-5166FC7FCE21}"/>
          </ac:picMkLst>
        </pc:picChg>
      </pc:sldChg>
      <pc:sldChg chg="addSp delSp modSp add del mod setBg delDesignElem">
        <pc:chgData name="Ibukun Titiloye" userId="41bb20a579519d95" providerId="LiveId" clId="{26615664-4F10-4DF8-B60A-3BD6CD1BDF44}" dt="2022-02-14T07:19:14.310" v="2777" actId="1076"/>
        <pc:sldMkLst>
          <pc:docMk/>
          <pc:sldMk cId="1118638130" sldId="288"/>
        </pc:sldMkLst>
        <pc:spChg chg="mod">
          <ac:chgData name="Ibukun Titiloye" userId="41bb20a579519d95" providerId="LiveId" clId="{26615664-4F10-4DF8-B60A-3BD6CD1BDF44}" dt="2022-02-14T04:49:18.942" v="942" actId="26606"/>
          <ac:spMkLst>
            <pc:docMk/>
            <pc:sldMk cId="1118638130" sldId="288"/>
            <ac:spMk id="2" creationId="{CF3D9A76-31C0-4272-B254-FF18A1150967}"/>
          </ac:spMkLst>
        </pc:spChg>
        <pc:spChg chg="ord">
          <ac:chgData name="Ibukun Titiloye" userId="41bb20a579519d95" providerId="LiveId" clId="{26615664-4F10-4DF8-B60A-3BD6CD1BDF44}" dt="2022-02-14T04:49:18.942" v="942" actId="26606"/>
          <ac:spMkLst>
            <pc:docMk/>
            <pc:sldMk cId="1118638130" sldId="288"/>
            <ac:spMk id="4" creationId="{5D415574-8ED6-4F2D-A80E-F26C97A5AD15}"/>
          </ac:spMkLst>
        </pc:spChg>
        <pc:spChg chg="mod ord">
          <ac:chgData name="Ibukun Titiloye" userId="41bb20a579519d95" providerId="LiveId" clId="{26615664-4F10-4DF8-B60A-3BD6CD1BDF44}" dt="2022-02-14T07:18:58.443" v="2773" actId="947"/>
          <ac:spMkLst>
            <pc:docMk/>
            <pc:sldMk cId="1118638130" sldId="288"/>
            <ac:spMk id="10" creationId="{D1635DF4-9129-43AF-9379-815F3CA3AFC1}"/>
          </ac:spMkLst>
        </pc:spChg>
        <pc:spChg chg="add del">
          <ac:chgData name="Ibukun Titiloye" userId="41bb20a579519d95" providerId="LiveId" clId="{26615664-4F10-4DF8-B60A-3BD6CD1BDF44}" dt="2022-02-14T04:44:49.447" v="837" actId="26606"/>
          <ac:spMkLst>
            <pc:docMk/>
            <pc:sldMk cId="1118638130" sldId="288"/>
            <ac:spMk id="15" creationId="{F13A95FF-1A75-49AA-86AE-EED61BD0E408}"/>
          </ac:spMkLst>
        </pc:spChg>
        <pc:spChg chg="add del">
          <ac:chgData name="Ibukun Titiloye" userId="41bb20a579519d95" providerId="LiveId" clId="{26615664-4F10-4DF8-B60A-3BD6CD1BDF44}" dt="2022-02-14T04:44:56.737" v="839" actId="26606"/>
          <ac:spMkLst>
            <pc:docMk/>
            <pc:sldMk cId="1118638130" sldId="288"/>
            <ac:spMk id="17" creationId="{1FCF8D96-ACCE-4A38-BFE7-4D631184D16A}"/>
          </ac:spMkLst>
        </pc:spChg>
        <pc:spChg chg="add del">
          <ac:chgData name="Ibukun Titiloye" userId="41bb20a579519d95" providerId="LiveId" clId="{26615664-4F10-4DF8-B60A-3BD6CD1BDF44}" dt="2022-02-14T04:45:13.019" v="841" actId="26606"/>
          <ac:spMkLst>
            <pc:docMk/>
            <pc:sldMk cId="1118638130" sldId="288"/>
            <ac:spMk id="19" creationId="{681577AD-DA5F-48B3-8FB9-5199BA9EE681}"/>
          </ac:spMkLst>
        </pc:spChg>
        <pc:spChg chg="add del">
          <ac:chgData name="Ibukun Titiloye" userId="41bb20a579519d95" providerId="LiveId" clId="{26615664-4F10-4DF8-B60A-3BD6CD1BDF44}" dt="2022-02-14T04:45:18.159" v="843" actId="26606"/>
          <ac:spMkLst>
            <pc:docMk/>
            <pc:sldMk cId="1118638130" sldId="288"/>
            <ac:spMk id="21" creationId="{1FCF8D96-ACCE-4A38-BFE7-4D631184D16A}"/>
          </ac:spMkLst>
        </pc:spChg>
        <pc:spChg chg="add del">
          <ac:chgData name="Ibukun Titiloye" userId="41bb20a579519d95" providerId="LiveId" clId="{26615664-4F10-4DF8-B60A-3BD6CD1BDF44}" dt="2022-02-14T04:45:19.977" v="845" actId="26606"/>
          <ac:spMkLst>
            <pc:docMk/>
            <pc:sldMk cId="1118638130" sldId="288"/>
            <ac:spMk id="23" creationId="{681577AD-DA5F-48B3-8FB9-5199BA9EE681}"/>
          </ac:spMkLst>
        </pc:spChg>
        <pc:spChg chg="add del">
          <ac:chgData name="Ibukun Titiloye" userId="41bb20a579519d95" providerId="LiveId" clId="{26615664-4F10-4DF8-B60A-3BD6CD1BDF44}" dt="2022-02-14T04:45:32.757" v="847" actId="26606"/>
          <ac:spMkLst>
            <pc:docMk/>
            <pc:sldMk cId="1118638130" sldId="288"/>
            <ac:spMk id="25" creationId="{1FCF8D96-ACCE-4A38-BFE7-4D631184D16A}"/>
          </ac:spMkLst>
        </pc:spChg>
        <pc:spChg chg="add del">
          <ac:chgData name="Ibukun Titiloye" userId="41bb20a579519d95" providerId="LiveId" clId="{26615664-4F10-4DF8-B60A-3BD6CD1BDF44}" dt="2022-02-14T04:45:34.713" v="849" actId="26606"/>
          <ac:spMkLst>
            <pc:docMk/>
            <pc:sldMk cId="1118638130" sldId="288"/>
            <ac:spMk id="27" creationId="{A5CF2FC8-D184-4B10-83A5-61FC2148BE2B}"/>
          </ac:spMkLst>
        </pc:spChg>
        <pc:spChg chg="add del">
          <ac:chgData name="Ibukun Titiloye" userId="41bb20a579519d95" providerId="LiveId" clId="{26615664-4F10-4DF8-B60A-3BD6CD1BDF44}" dt="2022-02-14T04:45:42.617" v="851" actId="26606"/>
          <ac:spMkLst>
            <pc:docMk/>
            <pc:sldMk cId="1118638130" sldId="288"/>
            <ac:spMk id="29" creationId="{1FCF8D96-ACCE-4A38-BFE7-4D631184D16A}"/>
          </ac:spMkLst>
        </pc:spChg>
        <pc:spChg chg="add del">
          <ac:chgData name="Ibukun Titiloye" userId="41bb20a579519d95" providerId="LiveId" clId="{26615664-4F10-4DF8-B60A-3BD6CD1BDF44}" dt="2022-02-14T04:45:47.741" v="853" actId="26606"/>
          <ac:spMkLst>
            <pc:docMk/>
            <pc:sldMk cId="1118638130" sldId="288"/>
            <ac:spMk id="31" creationId="{F13A95FF-1A75-49AA-86AE-EED61BD0E408}"/>
          </ac:spMkLst>
        </pc:spChg>
        <pc:spChg chg="add del">
          <ac:chgData name="Ibukun Titiloye" userId="41bb20a579519d95" providerId="LiveId" clId="{26615664-4F10-4DF8-B60A-3BD6CD1BDF44}" dt="2022-02-14T04:45:49.402" v="855" actId="26606"/>
          <ac:spMkLst>
            <pc:docMk/>
            <pc:sldMk cId="1118638130" sldId="288"/>
            <ac:spMk id="33" creationId="{1FCF8D96-ACCE-4A38-BFE7-4D631184D16A}"/>
          </ac:spMkLst>
        </pc:spChg>
        <pc:spChg chg="add del">
          <ac:chgData name="Ibukun Titiloye" userId="41bb20a579519d95" providerId="LiveId" clId="{26615664-4F10-4DF8-B60A-3BD6CD1BDF44}" dt="2022-02-14T04:45:50.777" v="857" actId="26606"/>
          <ac:spMkLst>
            <pc:docMk/>
            <pc:sldMk cId="1118638130" sldId="288"/>
            <ac:spMk id="35" creationId="{A5CF2FC8-D184-4B10-83A5-61FC2148BE2B}"/>
          </ac:spMkLst>
        </pc:spChg>
        <pc:spChg chg="add del">
          <ac:chgData name="Ibukun Titiloye" userId="41bb20a579519d95" providerId="LiveId" clId="{26615664-4F10-4DF8-B60A-3BD6CD1BDF44}" dt="2022-02-14T04:45:53.417" v="859" actId="26606"/>
          <ac:spMkLst>
            <pc:docMk/>
            <pc:sldMk cId="1118638130" sldId="288"/>
            <ac:spMk id="37" creationId="{1FCF8D96-ACCE-4A38-BFE7-4D631184D16A}"/>
          </ac:spMkLst>
        </pc:spChg>
        <pc:spChg chg="add del">
          <ac:chgData name="Ibukun Titiloye" userId="41bb20a579519d95" providerId="LiveId" clId="{26615664-4F10-4DF8-B60A-3BD6CD1BDF44}" dt="2022-02-14T04:45:56.097" v="861" actId="26606"/>
          <ac:spMkLst>
            <pc:docMk/>
            <pc:sldMk cId="1118638130" sldId="288"/>
            <ac:spMk id="39" creationId="{A35CBD63-8F8F-47DC-9CE7-159E6161D872}"/>
          </ac:spMkLst>
        </pc:spChg>
        <pc:spChg chg="add del">
          <ac:chgData name="Ibukun Titiloye" userId="41bb20a579519d95" providerId="LiveId" clId="{26615664-4F10-4DF8-B60A-3BD6CD1BDF44}" dt="2022-02-14T04:45:56.097" v="861" actId="26606"/>
          <ac:spMkLst>
            <pc:docMk/>
            <pc:sldMk cId="1118638130" sldId="288"/>
            <ac:spMk id="40" creationId="{CA0E3486-FD49-4921-B4F4-E5BB5C88AC79}"/>
          </ac:spMkLst>
        </pc:spChg>
        <pc:spChg chg="add del">
          <ac:chgData name="Ibukun Titiloye" userId="41bb20a579519d95" providerId="LiveId" clId="{26615664-4F10-4DF8-B60A-3BD6CD1BDF44}" dt="2022-02-14T04:45:56.097" v="861" actId="26606"/>
          <ac:spMkLst>
            <pc:docMk/>
            <pc:sldMk cId="1118638130" sldId="288"/>
            <ac:spMk id="41" creationId="{83B4A72C-2924-4CE2-8674-7E02E182ED6D}"/>
          </ac:spMkLst>
        </pc:spChg>
        <pc:spChg chg="add del">
          <ac:chgData name="Ibukun Titiloye" userId="41bb20a579519d95" providerId="LiveId" clId="{26615664-4F10-4DF8-B60A-3BD6CD1BDF44}" dt="2022-02-14T04:45:58.617" v="863" actId="26606"/>
          <ac:spMkLst>
            <pc:docMk/>
            <pc:sldMk cId="1118638130" sldId="288"/>
            <ac:spMk id="43" creationId="{13577A01-3DD8-4E33-BEE1-3065F7E6FB2F}"/>
          </ac:spMkLst>
        </pc:spChg>
        <pc:spChg chg="add del">
          <ac:chgData name="Ibukun Titiloye" userId="41bb20a579519d95" providerId="LiveId" clId="{26615664-4F10-4DF8-B60A-3BD6CD1BDF44}" dt="2022-02-14T04:46:00.327" v="865" actId="26606"/>
          <ac:spMkLst>
            <pc:docMk/>
            <pc:sldMk cId="1118638130" sldId="288"/>
            <ac:spMk id="45" creationId="{EE9F5D7F-1BBC-4096-ADA7-AA9C9E4D2868}"/>
          </ac:spMkLst>
        </pc:spChg>
        <pc:spChg chg="add del">
          <ac:chgData name="Ibukun Titiloye" userId="41bb20a579519d95" providerId="LiveId" clId="{26615664-4F10-4DF8-B60A-3BD6CD1BDF44}" dt="2022-02-14T04:46:00.327" v="865" actId="26606"/>
          <ac:spMkLst>
            <pc:docMk/>
            <pc:sldMk cId="1118638130" sldId="288"/>
            <ac:spMk id="46" creationId="{06D370DD-716B-4528-B475-331F84CEA5A1}"/>
          </ac:spMkLst>
        </pc:spChg>
        <pc:spChg chg="add del">
          <ac:chgData name="Ibukun Titiloye" userId="41bb20a579519d95" providerId="LiveId" clId="{26615664-4F10-4DF8-B60A-3BD6CD1BDF44}" dt="2022-02-14T04:46:00.327" v="865" actId="26606"/>
          <ac:spMkLst>
            <pc:docMk/>
            <pc:sldMk cId="1118638130" sldId="288"/>
            <ac:spMk id="47" creationId="{E79D076F-656A-4CD9-83AD-AF8F4B28CA49}"/>
          </ac:spMkLst>
        </pc:spChg>
        <pc:spChg chg="add del">
          <ac:chgData name="Ibukun Titiloye" userId="41bb20a579519d95" providerId="LiveId" clId="{26615664-4F10-4DF8-B60A-3BD6CD1BDF44}" dt="2022-02-14T04:46:01.697" v="867" actId="26606"/>
          <ac:spMkLst>
            <pc:docMk/>
            <pc:sldMk cId="1118638130" sldId="288"/>
            <ac:spMk id="49" creationId="{1FCF8D96-ACCE-4A38-BFE7-4D631184D16A}"/>
          </ac:spMkLst>
        </pc:spChg>
        <pc:spChg chg="add del">
          <ac:chgData name="Ibukun Titiloye" userId="41bb20a579519d95" providerId="LiveId" clId="{26615664-4F10-4DF8-B60A-3BD6CD1BDF44}" dt="2022-02-14T04:46:02.527" v="869" actId="26606"/>
          <ac:spMkLst>
            <pc:docMk/>
            <pc:sldMk cId="1118638130" sldId="288"/>
            <ac:spMk id="51" creationId="{A5CF2FC8-D184-4B10-83A5-61FC2148BE2B}"/>
          </ac:spMkLst>
        </pc:spChg>
        <pc:spChg chg="add del">
          <ac:chgData name="Ibukun Titiloye" userId="41bb20a579519d95" providerId="LiveId" clId="{26615664-4F10-4DF8-B60A-3BD6CD1BDF44}" dt="2022-02-14T04:46:03.917" v="871" actId="26606"/>
          <ac:spMkLst>
            <pc:docMk/>
            <pc:sldMk cId="1118638130" sldId="288"/>
            <ac:spMk id="53" creationId="{1FCF8D96-ACCE-4A38-BFE7-4D631184D16A}"/>
          </ac:spMkLst>
        </pc:spChg>
        <pc:spChg chg="add del">
          <ac:chgData name="Ibukun Titiloye" userId="41bb20a579519d95" providerId="LiveId" clId="{26615664-4F10-4DF8-B60A-3BD6CD1BDF44}" dt="2022-02-14T04:46:04.857" v="873" actId="26606"/>
          <ac:spMkLst>
            <pc:docMk/>
            <pc:sldMk cId="1118638130" sldId="288"/>
            <ac:spMk id="55" creationId="{A5CF2FC8-D184-4B10-83A5-61FC2148BE2B}"/>
          </ac:spMkLst>
        </pc:spChg>
        <pc:spChg chg="add del">
          <ac:chgData name="Ibukun Titiloye" userId="41bb20a579519d95" providerId="LiveId" clId="{26615664-4F10-4DF8-B60A-3BD6CD1BDF44}" dt="2022-02-14T04:47:40.627" v="909" actId="26606"/>
          <ac:spMkLst>
            <pc:docMk/>
            <pc:sldMk cId="1118638130" sldId="288"/>
            <ac:spMk id="57" creationId="{1FCF8D96-ACCE-4A38-BFE7-4D631184D16A}"/>
          </ac:spMkLst>
        </pc:spChg>
        <pc:spChg chg="add del">
          <ac:chgData name="Ibukun Titiloye" userId="41bb20a579519d95" providerId="LiveId" clId="{26615664-4F10-4DF8-B60A-3BD6CD1BDF44}" dt="2022-02-14T04:47:21.927" v="890" actId="26606"/>
          <ac:spMkLst>
            <pc:docMk/>
            <pc:sldMk cId="1118638130" sldId="288"/>
            <ac:spMk id="62" creationId="{F13A95FF-1A75-49AA-86AE-EED61BD0E408}"/>
          </ac:spMkLst>
        </pc:spChg>
        <pc:spChg chg="add del">
          <ac:chgData name="Ibukun Titiloye" userId="41bb20a579519d95" providerId="LiveId" clId="{26615664-4F10-4DF8-B60A-3BD6CD1BDF44}" dt="2022-02-14T04:47:24.777" v="892" actId="26606"/>
          <ac:spMkLst>
            <pc:docMk/>
            <pc:sldMk cId="1118638130" sldId="288"/>
            <ac:spMk id="64" creationId="{A5CF2FC8-D184-4B10-83A5-61FC2148BE2B}"/>
          </ac:spMkLst>
        </pc:spChg>
        <pc:spChg chg="add del">
          <ac:chgData name="Ibukun Titiloye" userId="41bb20a579519d95" providerId="LiveId" clId="{26615664-4F10-4DF8-B60A-3BD6CD1BDF44}" dt="2022-02-14T04:47:25.967" v="894" actId="26606"/>
          <ac:spMkLst>
            <pc:docMk/>
            <pc:sldMk cId="1118638130" sldId="288"/>
            <ac:spMk id="66" creationId="{1FCF8D96-ACCE-4A38-BFE7-4D631184D16A}"/>
          </ac:spMkLst>
        </pc:spChg>
        <pc:spChg chg="add del">
          <ac:chgData name="Ibukun Titiloye" userId="41bb20a579519d95" providerId="LiveId" clId="{26615664-4F10-4DF8-B60A-3BD6CD1BDF44}" dt="2022-02-14T04:47:27.972" v="896" actId="26606"/>
          <ac:spMkLst>
            <pc:docMk/>
            <pc:sldMk cId="1118638130" sldId="288"/>
            <ac:spMk id="68" creationId="{A5CF2FC8-D184-4B10-83A5-61FC2148BE2B}"/>
          </ac:spMkLst>
        </pc:spChg>
        <pc:spChg chg="add mod">
          <ac:chgData name="Ibukun Titiloye" userId="41bb20a579519d95" providerId="LiveId" clId="{26615664-4F10-4DF8-B60A-3BD6CD1BDF44}" dt="2022-02-14T07:16:47.747" v="2761" actId="1076"/>
          <ac:spMkLst>
            <pc:docMk/>
            <pc:sldMk cId="1118638130" sldId="288"/>
            <ac:spMk id="69" creationId="{7F911430-A9A4-4C96-91F0-E8A621011846}"/>
          </ac:spMkLst>
        </pc:spChg>
        <pc:spChg chg="add del">
          <ac:chgData name="Ibukun Titiloye" userId="41bb20a579519d95" providerId="LiveId" clId="{26615664-4F10-4DF8-B60A-3BD6CD1BDF44}" dt="2022-02-14T04:47:29.073" v="898" actId="26606"/>
          <ac:spMkLst>
            <pc:docMk/>
            <pc:sldMk cId="1118638130" sldId="288"/>
            <ac:spMk id="70" creationId="{1FCF8D96-ACCE-4A38-BFE7-4D631184D16A}"/>
          </ac:spMkLst>
        </pc:spChg>
        <pc:spChg chg="add mod">
          <ac:chgData name="Ibukun Titiloye" userId="41bb20a579519d95" providerId="LiveId" clId="{26615664-4F10-4DF8-B60A-3BD6CD1BDF44}" dt="2022-02-14T07:18:20.817" v="2767" actId="1076"/>
          <ac:spMkLst>
            <pc:docMk/>
            <pc:sldMk cId="1118638130" sldId="288"/>
            <ac:spMk id="71" creationId="{05C792D6-4268-4D96-BF95-8A5033B5EFE3}"/>
          </ac:spMkLst>
        </pc:spChg>
        <pc:spChg chg="add del">
          <ac:chgData name="Ibukun Titiloye" userId="41bb20a579519d95" providerId="LiveId" clId="{26615664-4F10-4DF8-B60A-3BD6CD1BDF44}" dt="2022-02-14T04:47:29.637" v="900" actId="26606"/>
          <ac:spMkLst>
            <pc:docMk/>
            <pc:sldMk cId="1118638130" sldId="288"/>
            <ac:spMk id="72" creationId="{A5CF2FC8-D184-4B10-83A5-61FC2148BE2B}"/>
          </ac:spMkLst>
        </pc:spChg>
        <pc:spChg chg="del">
          <ac:chgData name="Ibukun Titiloye" userId="41bb20a579519d95" providerId="LiveId" clId="{26615664-4F10-4DF8-B60A-3BD6CD1BDF44}" dt="2022-02-14T04:13:56.570" v="580"/>
          <ac:spMkLst>
            <pc:docMk/>
            <pc:sldMk cId="1118638130" sldId="288"/>
            <ac:spMk id="73" creationId="{681577AD-DA5F-48B3-8FB9-5199BA9EE681}"/>
          </ac:spMkLst>
        </pc:spChg>
        <pc:spChg chg="add del">
          <ac:chgData name="Ibukun Titiloye" userId="41bb20a579519d95" providerId="LiveId" clId="{26615664-4F10-4DF8-B60A-3BD6CD1BDF44}" dt="2022-02-14T04:47:30.907" v="902" actId="26606"/>
          <ac:spMkLst>
            <pc:docMk/>
            <pc:sldMk cId="1118638130" sldId="288"/>
            <ac:spMk id="74" creationId="{F13A95FF-1A75-49AA-86AE-EED61BD0E408}"/>
          </ac:spMkLst>
        </pc:spChg>
        <pc:spChg chg="add mod">
          <ac:chgData name="Ibukun Titiloye" userId="41bb20a579519d95" providerId="LiveId" clId="{26615664-4F10-4DF8-B60A-3BD6CD1BDF44}" dt="2022-02-14T07:19:14.310" v="2777" actId="1076"/>
          <ac:spMkLst>
            <pc:docMk/>
            <pc:sldMk cId="1118638130" sldId="288"/>
            <ac:spMk id="75" creationId="{A3665CDE-8FFE-44AB-A45E-7BA5F9887B06}"/>
          </ac:spMkLst>
        </pc:spChg>
        <pc:spChg chg="add del">
          <ac:chgData name="Ibukun Titiloye" userId="41bb20a579519d95" providerId="LiveId" clId="{26615664-4F10-4DF8-B60A-3BD6CD1BDF44}" dt="2022-02-14T04:47:36.477" v="904" actId="26606"/>
          <ac:spMkLst>
            <pc:docMk/>
            <pc:sldMk cId="1118638130" sldId="288"/>
            <ac:spMk id="76" creationId="{681577AD-DA5F-48B3-8FB9-5199BA9EE681}"/>
          </ac:spMkLst>
        </pc:spChg>
        <pc:spChg chg="add del">
          <ac:chgData name="Ibukun Titiloye" userId="41bb20a579519d95" providerId="LiveId" clId="{26615664-4F10-4DF8-B60A-3BD6CD1BDF44}" dt="2022-02-14T04:47:38.567" v="906" actId="26606"/>
          <ac:spMkLst>
            <pc:docMk/>
            <pc:sldMk cId="1118638130" sldId="288"/>
            <ac:spMk id="78" creationId="{B5DC95B7-2A72-483B-BA19-2BE751205541}"/>
          </ac:spMkLst>
        </pc:spChg>
        <pc:spChg chg="add del">
          <ac:chgData name="Ibukun Titiloye" userId="41bb20a579519d95" providerId="LiveId" clId="{26615664-4F10-4DF8-B60A-3BD6CD1BDF44}" dt="2022-02-14T04:47:38.567" v="906" actId="26606"/>
          <ac:spMkLst>
            <pc:docMk/>
            <pc:sldMk cId="1118638130" sldId="288"/>
            <ac:spMk id="79" creationId="{1C822AFE-7E96-4A51-9E55-FCAEACD21357}"/>
          </ac:spMkLst>
        </pc:spChg>
        <pc:spChg chg="add del">
          <ac:chgData name="Ibukun Titiloye" userId="41bb20a579519d95" providerId="LiveId" clId="{26615664-4F10-4DF8-B60A-3BD6CD1BDF44}" dt="2022-02-14T04:47:38.567" v="906" actId="26606"/>
          <ac:spMkLst>
            <pc:docMk/>
            <pc:sldMk cId="1118638130" sldId="288"/>
            <ac:spMk id="80" creationId="{9169EA61-C175-4B7E-807B-58199DEA7FB3}"/>
          </ac:spMkLst>
        </pc:spChg>
        <pc:spChg chg="add del">
          <ac:chgData name="Ibukun Titiloye" userId="41bb20a579519d95" providerId="LiveId" clId="{26615664-4F10-4DF8-B60A-3BD6CD1BDF44}" dt="2022-02-14T04:47:40.617" v="908" actId="26606"/>
          <ac:spMkLst>
            <pc:docMk/>
            <pc:sldMk cId="1118638130" sldId="288"/>
            <ac:spMk id="82" creationId="{EE9F5D7F-1BBC-4096-ADA7-AA9C9E4D2868}"/>
          </ac:spMkLst>
        </pc:spChg>
        <pc:spChg chg="add del">
          <ac:chgData name="Ibukun Titiloye" userId="41bb20a579519d95" providerId="LiveId" clId="{26615664-4F10-4DF8-B60A-3BD6CD1BDF44}" dt="2022-02-14T04:47:40.617" v="908" actId="26606"/>
          <ac:spMkLst>
            <pc:docMk/>
            <pc:sldMk cId="1118638130" sldId="288"/>
            <ac:spMk id="83" creationId="{06D370DD-716B-4528-B475-331F84CEA5A1}"/>
          </ac:spMkLst>
        </pc:spChg>
        <pc:spChg chg="add del">
          <ac:chgData name="Ibukun Titiloye" userId="41bb20a579519d95" providerId="LiveId" clId="{26615664-4F10-4DF8-B60A-3BD6CD1BDF44}" dt="2022-02-14T04:47:40.617" v="908" actId="26606"/>
          <ac:spMkLst>
            <pc:docMk/>
            <pc:sldMk cId="1118638130" sldId="288"/>
            <ac:spMk id="84" creationId="{E79D076F-656A-4CD9-83AD-AF8F4B28CA49}"/>
          </ac:spMkLst>
        </pc:spChg>
        <pc:spChg chg="add del">
          <ac:chgData name="Ibukun Titiloye" userId="41bb20a579519d95" providerId="LiveId" clId="{26615664-4F10-4DF8-B60A-3BD6CD1BDF44}" dt="2022-02-14T04:49:18.942" v="942" actId="26606"/>
          <ac:spMkLst>
            <pc:docMk/>
            <pc:sldMk cId="1118638130" sldId="288"/>
            <ac:spMk id="86" creationId="{A35CBD63-8F8F-47DC-9CE7-159E6161D872}"/>
          </ac:spMkLst>
        </pc:spChg>
        <pc:spChg chg="add del">
          <ac:chgData name="Ibukun Titiloye" userId="41bb20a579519d95" providerId="LiveId" clId="{26615664-4F10-4DF8-B60A-3BD6CD1BDF44}" dt="2022-02-14T04:49:18.942" v="942" actId="26606"/>
          <ac:spMkLst>
            <pc:docMk/>
            <pc:sldMk cId="1118638130" sldId="288"/>
            <ac:spMk id="87" creationId="{CA0E3486-FD49-4921-B4F4-E5BB5C88AC79}"/>
          </ac:spMkLst>
        </pc:spChg>
        <pc:spChg chg="add del">
          <ac:chgData name="Ibukun Titiloye" userId="41bb20a579519d95" providerId="LiveId" clId="{26615664-4F10-4DF8-B60A-3BD6CD1BDF44}" dt="2022-02-14T04:49:18.942" v="942" actId="26606"/>
          <ac:spMkLst>
            <pc:docMk/>
            <pc:sldMk cId="1118638130" sldId="288"/>
            <ac:spMk id="88" creationId="{83B4A72C-2924-4CE2-8674-7E02E182ED6D}"/>
          </ac:spMkLst>
        </pc:spChg>
        <pc:spChg chg="add del">
          <ac:chgData name="Ibukun Titiloye" userId="41bb20a579519d95" providerId="LiveId" clId="{26615664-4F10-4DF8-B60A-3BD6CD1BDF44}" dt="2022-02-14T04:48:46.027" v="913" actId="26606"/>
          <ac:spMkLst>
            <pc:docMk/>
            <pc:sldMk cId="1118638130" sldId="288"/>
            <ac:spMk id="93" creationId="{681577AD-DA5F-48B3-8FB9-5199BA9EE681}"/>
          </ac:spMkLst>
        </pc:spChg>
        <pc:spChg chg="add del">
          <ac:chgData name="Ibukun Titiloye" userId="41bb20a579519d95" providerId="LiveId" clId="{26615664-4F10-4DF8-B60A-3BD6CD1BDF44}" dt="2022-02-14T04:48:47.098" v="915" actId="26606"/>
          <ac:spMkLst>
            <pc:docMk/>
            <pc:sldMk cId="1118638130" sldId="288"/>
            <ac:spMk id="95" creationId="{F13A95FF-1A75-49AA-86AE-EED61BD0E408}"/>
          </ac:spMkLst>
        </pc:spChg>
        <pc:spChg chg="add del">
          <ac:chgData name="Ibukun Titiloye" userId="41bb20a579519d95" providerId="LiveId" clId="{26615664-4F10-4DF8-B60A-3BD6CD1BDF44}" dt="2022-02-14T04:48:51.127" v="917" actId="26606"/>
          <ac:spMkLst>
            <pc:docMk/>
            <pc:sldMk cId="1118638130" sldId="288"/>
            <ac:spMk id="97" creationId="{1FCF8D96-ACCE-4A38-BFE7-4D631184D16A}"/>
          </ac:spMkLst>
        </pc:spChg>
        <pc:spChg chg="add del">
          <ac:chgData name="Ibukun Titiloye" userId="41bb20a579519d95" providerId="LiveId" clId="{26615664-4F10-4DF8-B60A-3BD6CD1BDF44}" dt="2022-02-14T04:48:52.817" v="919" actId="26606"/>
          <ac:spMkLst>
            <pc:docMk/>
            <pc:sldMk cId="1118638130" sldId="288"/>
            <ac:spMk id="99" creationId="{A5CF2FC8-D184-4B10-83A5-61FC2148BE2B}"/>
          </ac:spMkLst>
        </pc:spChg>
        <pc:spChg chg="add del">
          <ac:chgData name="Ibukun Titiloye" userId="41bb20a579519d95" providerId="LiveId" clId="{26615664-4F10-4DF8-B60A-3BD6CD1BDF44}" dt="2022-02-14T04:48:54.477" v="921" actId="26606"/>
          <ac:spMkLst>
            <pc:docMk/>
            <pc:sldMk cId="1118638130" sldId="288"/>
            <ac:spMk id="101" creationId="{1FCF8D96-ACCE-4A38-BFE7-4D631184D16A}"/>
          </ac:spMkLst>
        </pc:spChg>
        <pc:spChg chg="add del">
          <ac:chgData name="Ibukun Titiloye" userId="41bb20a579519d95" providerId="LiveId" clId="{26615664-4F10-4DF8-B60A-3BD6CD1BDF44}" dt="2022-02-14T04:48:56.847" v="923" actId="26606"/>
          <ac:spMkLst>
            <pc:docMk/>
            <pc:sldMk cId="1118638130" sldId="288"/>
            <ac:spMk id="103" creationId="{A5CF2FC8-D184-4B10-83A5-61FC2148BE2B}"/>
          </ac:spMkLst>
        </pc:spChg>
        <pc:spChg chg="add del">
          <ac:chgData name="Ibukun Titiloye" userId="41bb20a579519d95" providerId="LiveId" clId="{26615664-4F10-4DF8-B60A-3BD6CD1BDF44}" dt="2022-02-14T04:48:57.782" v="925" actId="26606"/>
          <ac:spMkLst>
            <pc:docMk/>
            <pc:sldMk cId="1118638130" sldId="288"/>
            <ac:spMk id="105" creationId="{13577A01-3DD8-4E33-BEE1-3065F7E6FB2F}"/>
          </ac:spMkLst>
        </pc:spChg>
        <pc:spChg chg="add del">
          <ac:chgData name="Ibukun Titiloye" userId="41bb20a579519d95" providerId="LiveId" clId="{26615664-4F10-4DF8-B60A-3BD6CD1BDF44}" dt="2022-02-14T04:49:05.927" v="927" actId="26606"/>
          <ac:spMkLst>
            <pc:docMk/>
            <pc:sldMk cId="1118638130" sldId="288"/>
            <ac:spMk id="107" creationId="{A5CF2FC8-D184-4B10-83A5-61FC2148BE2B}"/>
          </ac:spMkLst>
        </pc:spChg>
        <pc:spChg chg="add del">
          <ac:chgData name="Ibukun Titiloye" userId="41bb20a579519d95" providerId="LiveId" clId="{26615664-4F10-4DF8-B60A-3BD6CD1BDF44}" dt="2022-02-14T04:49:07.237" v="929" actId="26606"/>
          <ac:spMkLst>
            <pc:docMk/>
            <pc:sldMk cId="1118638130" sldId="288"/>
            <ac:spMk id="109" creationId="{1FCF8D96-ACCE-4A38-BFE7-4D631184D16A}"/>
          </ac:spMkLst>
        </pc:spChg>
        <pc:spChg chg="add del">
          <ac:chgData name="Ibukun Titiloye" userId="41bb20a579519d95" providerId="LiveId" clId="{26615664-4F10-4DF8-B60A-3BD6CD1BDF44}" dt="2022-02-14T04:49:08.797" v="931" actId="26606"/>
          <ac:spMkLst>
            <pc:docMk/>
            <pc:sldMk cId="1118638130" sldId="288"/>
            <ac:spMk id="111" creationId="{F13A95FF-1A75-49AA-86AE-EED61BD0E408}"/>
          </ac:spMkLst>
        </pc:spChg>
        <pc:spChg chg="add del">
          <ac:chgData name="Ibukun Titiloye" userId="41bb20a579519d95" providerId="LiveId" clId="{26615664-4F10-4DF8-B60A-3BD6CD1BDF44}" dt="2022-02-14T04:49:11.307" v="933" actId="26606"/>
          <ac:spMkLst>
            <pc:docMk/>
            <pc:sldMk cId="1118638130" sldId="288"/>
            <ac:spMk id="113" creationId="{681577AD-DA5F-48B3-8FB9-5199BA9EE681}"/>
          </ac:spMkLst>
        </pc:spChg>
        <pc:spChg chg="add del">
          <ac:chgData name="Ibukun Titiloye" userId="41bb20a579519d95" providerId="LiveId" clId="{26615664-4F10-4DF8-B60A-3BD6CD1BDF44}" dt="2022-02-14T04:49:15.029" v="935" actId="26606"/>
          <ac:spMkLst>
            <pc:docMk/>
            <pc:sldMk cId="1118638130" sldId="288"/>
            <ac:spMk id="115" creationId="{1FCF8D96-ACCE-4A38-BFE7-4D631184D16A}"/>
          </ac:spMkLst>
        </pc:spChg>
        <pc:spChg chg="add del">
          <ac:chgData name="Ibukun Titiloye" userId="41bb20a579519d95" providerId="LiveId" clId="{26615664-4F10-4DF8-B60A-3BD6CD1BDF44}" dt="2022-02-14T04:49:16.177" v="937" actId="26606"/>
          <ac:spMkLst>
            <pc:docMk/>
            <pc:sldMk cId="1118638130" sldId="288"/>
            <ac:spMk id="117" creationId="{13577A01-3DD8-4E33-BEE1-3065F7E6FB2F}"/>
          </ac:spMkLst>
        </pc:spChg>
        <pc:spChg chg="add del">
          <ac:chgData name="Ibukun Titiloye" userId="41bb20a579519d95" providerId="LiveId" clId="{26615664-4F10-4DF8-B60A-3BD6CD1BDF44}" dt="2022-02-14T04:49:17.907" v="939" actId="26606"/>
          <ac:spMkLst>
            <pc:docMk/>
            <pc:sldMk cId="1118638130" sldId="288"/>
            <ac:spMk id="119" creationId="{A5CF2FC8-D184-4B10-83A5-61FC2148BE2B}"/>
          </ac:spMkLst>
        </pc:spChg>
        <pc:spChg chg="add del">
          <ac:chgData name="Ibukun Titiloye" userId="41bb20a579519d95" providerId="LiveId" clId="{26615664-4F10-4DF8-B60A-3BD6CD1BDF44}" dt="2022-02-14T04:49:18.937" v="941" actId="26606"/>
          <ac:spMkLst>
            <pc:docMk/>
            <pc:sldMk cId="1118638130" sldId="288"/>
            <ac:spMk id="121" creationId="{1FCF8D96-ACCE-4A38-BFE7-4D631184D16A}"/>
          </ac:spMkLst>
        </pc:spChg>
        <pc:spChg chg="add">
          <ac:chgData name="Ibukun Titiloye" userId="41bb20a579519d95" providerId="LiveId" clId="{26615664-4F10-4DF8-B60A-3BD6CD1BDF44}" dt="2022-02-14T04:49:18.942" v="942" actId="26606"/>
          <ac:spMkLst>
            <pc:docMk/>
            <pc:sldMk cId="1118638130" sldId="288"/>
            <ac:spMk id="123" creationId="{A5CF2FC8-D184-4B10-83A5-61FC2148BE2B}"/>
          </ac:spMkLst>
        </pc:spChg>
        <pc:picChg chg="add del mod">
          <ac:chgData name="Ibukun Titiloye" userId="41bb20a579519d95" providerId="LiveId" clId="{26615664-4F10-4DF8-B60A-3BD6CD1BDF44}" dt="2022-02-14T04:47:46.317" v="910" actId="478"/>
          <ac:picMkLst>
            <pc:docMk/>
            <pc:sldMk cId="1118638130" sldId="288"/>
            <ac:picMk id="5" creationId="{241D78B8-0DF7-46AA-B761-8502939903F2}"/>
          </ac:picMkLst>
        </pc:picChg>
        <pc:picChg chg="del mod">
          <ac:chgData name="Ibukun Titiloye" userId="41bb20a579519d95" providerId="LiveId" clId="{26615664-4F10-4DF8-B60A-3BD6CD1BDF44}" dt="2022-02-14T04:41:50.878" v="827" actId="478"/>
          <ac:picMkLst>
            <pc:docMk/>
            <pc:sldMk cId="1118638130" sldId="288"/>
            <ac:picMk id="6" creationId="{D8EB3A5C-2CA5-4904-92DA-BB0433B6A68E}"/>
          </ac:picMkLst>
        </pc:picChg>
        <pc:picChg chg="add mod">
          <ac:chgData name="Ibukun Titiloye" userId="41bb20a579519d95" providerId="LiveId" clId="{26615664-4F10-4DF8-B60A-3BD6CD1BDF44}" dt="2022-02-14T04:49:18.942" v="942" actId="26606"/>
          <ac:picMkLst>
            <pc:docMk/>
            <pc:sldMk cId="1118638130" sldId="288"/>
            <ac:picMk id="8" creationId="{8AB3A3C4-DDE4-4925-AC7D-190BE1B07042}"/>
          </ac:picMkLst>
        </pc:picChg>
      </pc:sldChg>
      <pc:sldChg chg="del">
        <pc:chgData name="Ibukun Titiloye" userId="41bb20a579519d95" providerId="LiveId" clId="{26615664-4F10-4DF8-B60A-3BD6CD1BDF44}" dt="2022-02-14T04:20:03.419" v="664" actId="47"/>
        <pc:sldMkLst>
          <pc:docMk/>
          <pc:sldMk cId="3023980418" sldId="289"/>
        </pc:sldMkLst>
      </pc:sldChg>
      <pc:sldChg chg="del">
        <pc:chgData name="Ibukun Titiloye" userId="41bb20a579519d95" providerId="LiveId" clId="{26615664-4F10-4DF8-B60A-3BD6CD1BDF44}" dt="2022-02-14T04:20:04.444" v="665" actId="47"/>
        <pc:sldMkLst>
          <pc:docMk/>
          <pc:sldMk cId="411076762" sldId="290"/>
        </pc:sldMkLst>
      </pc:sldChg>
      <pc:sldChg chg="del">
        <pc:chgData name="Ibukun Titiloye" userId="41bb20a579519d95" providerId="LiveId" clId="{26615664-4F10-4DF8-B60A-3BD6CD1BDF44}" dt="2022-02-14T04:20:05.519" v="666" actId="47"/>
        <pc:sldMkLst>
          <pc:docMk/>
          <pc:sldMk cId="811774869" sldId="291"/>
        </pc:sldMkLst>
      </pc:sldChg>
      <pc:sldChg chg="del">
        <pc:chgData name="Ibukun Titiloye" userId="41bb20a579519d95" providerId="LiveId" clId="{26615664-4F10-4DF8-B60A-3BD6CD1BDF44}" dt="2022-02-13T04:43:52.184" v="162" actId="47"/>
        <pc:sldMkLst>
          <pc:docMk/>
          <pc:sldMk cId="763479996" sldId="294"/>
        </pc:sldMkLst>
      </pc:sldChg>
      <pc:sldChg chg="addSp delSp modSp new mod setBg">
        <pc:chgData name="Ibukun Titiloye" userId="41bb20a579519d95" providerId="LiveId" clId="{26615664-4F10-4DF8-B60A-3BD6CD1BDF44}" dt="2022-02-14T17:35:02.073" v="3717" actId="26606"/>
        <pc:sldMkLst>
          <pc:docMk/>
          <pc:sldMk cId="2012065190" sldId="295"/>
        </pc:sldMkLst>
        <pc:spChg chg="mod">
          <ac:chgData name="Ibukun Titiloye" userId="41bb20a579519d95" providerId="LiveId" clId="{26615664-4F10-4DF8-B60A-3BD6CD1BDF44}" dt="2022-02-14T17:35:02.073" v="3717" actId="26606"/>
          <ac:spMkLst>
            <pc:docMk/>
            <pc:sldMk cId="2012065190" sldId="295"/>
            <ac:spMk id="2" creationId="{A616D586-A84D-432A-AB80-6DA29A6C2787}"/>
          </ac:spMkLst>
        </pc:spChg>
        <pc:spChg chg="del">
          <ac:chgData name="Ibukun Titiloye" userId="41bb20a579519d95" providerId="LiveId" clId="{26615664-4F10-4DF8-B60A-3BD6CD1BDF44}" dt="2022-02-13T04:56:31.126" v="166"/>
          <ac:spMkLst>
            <pc:docMk/>
            <pc:sldMk cId="2012065190" sldId="295"/>
            <ac:spMk id="3" creationId="{4D5CA144-4E99-42D9-8AD2-1A9522568AB8}"/>
          </ac:spMkLst>
        </pc:spChg>
        <pc:spChg chg="mod ord">
          <ac:chgData name="Ibukun Titiloye" userId="41bb20a579519d95" providerId="LiveId" clId="{26615664-4F10-4DF8-B60A-3BD6CD1BDF44}" dt="2022-02-14T06:43:14.251" v="2553" actId="26606"/>
          <ac:spMkLst>
            <pc:docMk/>
            <pc:sldMk cId="2012065190" sldId="295"/>
            <ac:spMk id="4" creationId="{61E6AE33-1D29-432D-9648-650D37EB5E1C}"/>
          </ac:spMkLst>
        </pc:spChg>
        <pc:spChg chg="add mod">
          <ac:chgData name="Ibukun Titiloye" userId="41bb20a579519d95" providerId="LiveId" clId="{26615664-4F10-4DF8-B60A-3BD6CD1BDF44}" dt="2022-02-14T17:35:02.073" v="3717" actId="26606"/>
          <ac:spMkLst>
            <pc:docMk/>
            <pc:sldMk cId="2012065190" sldId="295"/>
            <ac:spMk id="6" creationId="{BC0E3100-170F-4668-AFD0-F7C91EABA6E2}"/>
          </ac:spMkLst>
        </pc:spChg>
        <pc:spChg chg="add del">
          <ac:chgData name="Ibukun Titiloye" userId="41bb20a579519d95" providerId="LiveId" clId="{26615664-4F10-4DF8-B60A-3BD6CD1BDF44}" dt="2022-02-14T06:42:51.268" v="2548" actId="26606"/>
          <ac:spMkLst>
            <pc:docMk/>
            <pc:sldMk cId="2012065190" sldId="295"/>
            <ac:spMk id="11" creationId="{A35CBD63-8F8F-47DC-9CE7-159E6161D872}"/>
          </ac:spMkLst>
        </pc:spChg>
        <pc:spChg chg="add del">
          <ac:chgData name="Ibukun Titiloye" userId="41bb20a579519d95" providerId="LiveId" clId="{26615664-4F10-4DF8-B60A-3BD6CD1BDF44}" dt="2022-02-14T06:42:51.268" v="2548" actId="26606"/>
          <ac:spMkLst>
            <pc:docMk/>
            <pc:sldMk cId="2012065190" sldId="295"/>
            <ac:spMk id="13" creationId="{CA0E3486-FD49-4921-B4F4-E5BB5C88AC79}"/>
          </ac:spMkLst>
        </pc:spChg>
        <pc:spChg chg="add del">
          <ac:chgData name="Ibukun Titiloye" userId="41bb20a579519d95" providerId="LiveId" clId="{26615664-4F10-4DF8-B60A-3BD6CD1BDF44}" dt="2022-02-14T06:42:51.268" v="2548" actId="26606"/>
          <ac:spMkLst>
            <pc:docMk/>
            <pc:sldMk cId="2012065190" sldId="295"/>
            <ac:spMk id="15" creationId="{83B4A72C-2924-4CE2-8674-7E02E182ED6D}"/>
          </ac:spMkLst>
        </pc:spChg>
        <pc:spChg chg="add del">
          <ac:chgData name="Ibukun Titiloye" userId="41bb20a579519d95" providerId="LiveId" clId="{26615664-4F10-4DF8-B60A-3BD6CD1BDF44}" dt="2022-02-14T06:42:56.831" v="2550" actId="26606"/>
          <ac:spMkLst>
            <pc:docMk/>
            <pc:sldMk cId="2012065190" sldId="295"/>
            <ac:spMk id="17" creationId="{681577AD-DA5F-48B3-8FB9-5199BA9EE681}"/>
          </ac:spMkLst>
        </pc:spChg>
        <pc:spChg chg="add del">
          <ac:chgData name="Ibukun Titiloye" userId="41bb20a579519d95" providerId="LiveId" clId="{26615664-4F10-4DF8-B60A-3BD6CD1BDF44}" dt="2022-02-14T06:43:14.204" v="2552" actId="26606"/>
          <ac:spMkLst>
            <pc:docMk/>
            <pc:sldMk cId="2012065190" sldId="295"/>
            <ac:spMk id="19" creationId="{681577AD-DA5F-48B3-8FB9-5199BA9EE681}"/>
          </ac:spMkLst>
        </pc:spChg>
        <pc:spChg chg="add del">
          <ac:chgData name="Ibukun Titiloye" userId="41bb20a579519d95" providerId="LiveId" clId="{26615664-4F10-4DF8-B60A-3BD6CD1BDF44}" dt="2022-02-14T17:33:34.688" v="3710" actId="26606"/>
          <ac:spMkLst>
            <pc:docMk/>
            <pc:sldMk cId="2012065190" sldId="295"/>
            <ac:spMk id="21" creationId="{A5CF2FC8-D184-4B10-83A5-61FC2148BE2B}"/>
          </ac:spMkLst>
        </pc:spChg>
        <pc:spChg chg="add del">
          <ac:chgData name="Ibukun Titiloye" userId="41bb20a579519d95" providerId="LiveId" clId="{26615664-4F10-4DF8-B60A-3BD6CD1BDF44}" dt="2022-02-14T17:33:10.785" v="3703" actId="26606"/>
          <ac:spMkLst>
            <pc:docMk/>
            <pc:sldMk cId="2012065190" sldId="295"/>
            <ac:spMk id="26" creationId="{A35CBD63-8F8F-47DC-9CE7-159E6161D872}"/>
          </ac:spMkLst>
        </pc:spChg>
        <pc:spChg chg="add del">
          <ac:chgData name="Ibukun Titiloye" userId="41bb20a579519d95" providerId="LiveId" clId="{26615664-4F10-4DF8-B60A-3BD6CD1BDF44}" dt="2022-02-14T17:33:10.785" v="3703" actId="26606"/>
          <ac:spMkLst>
            <pc:docMk/>
            <pc:sldMk cId="2012065190" sldId="295"/>
            <ac:spMk id="28" creationId="{CA0E3486-FD49-4921-B4F4-E5BB5C88AC79}"/>
          </ac:spMkLst>
        </pc:spChg>
        <pc:spChg chg="add del">
          <ac:chgData name="Ibukun Titiloye" userId="41bb20a579519d95" providerId="LiveId" clId="{26615664-4F10-4DF8-B60A-3BD6CD1BDF44}" dt="2022-02-14T17:33:10.785" v="3703" actId="26606"/>
          <ac:spMkLst>
            <pc:docMk/>
            <pc:sldMk cId="2012065190" sldId="295"/>
            <ac:spMk id="30" creationId="{83B4A72C-2924-4CE2-8674-7E02E182ED6D}"/>
          </ac:spMkLst>
        </pc:spChg>
        <pc:spChg chg="add del">
          <ac:chgData name="Ibukun Titiloye" userId="41bb20a579519d95" providerId="LiveId" clId="{26615664-4F10-4DF8-B60A-3BD6CD1BDF44}" dt="2022-02-14T17:33:16.807" v="3705" actId="26606"/>
          <ac:spMkLst>
            <pc:docMk/>
            <pc:sldMk cId="2012065190" sldId="295"/>
            <ac:spMk id="32" creationId="{681577AD-DA5F-48B3-8FB9-5199BA9EE681}"/>
          </ac:spMkLst>
        </pc:spChg>
        <pc:spChg chg="add del">
          <ac:chgData name="Ibukun Titiloye" userId="41bb20a579519d95" providerId="LiveId" clId="{26615664-4F10-4DF8-B60A-3BD6CD1BDF44}" dt="2022-02-14T17:33:19.096" v="3707" actId="26606"/>
          <ac:spMkLst>
            <pc:docMk/>
            <pc:sldMk cId="2012065190" sldId="295"/>
            <ac:spMk id="34" creationId="{A5CF2FC8-D184-4B10-83A5-61FC2148BE2B}"/>
          </ac:spMkLst>
        </pc:spChg>
        <pc:spChg chg="add del">
          <ac:chgData name="Ibukun Titiloye" userId="41bb20a579519d95" providerId="LiveId" clId="{26615664-4F10-4DF8-B60A-3BD6CD1BDF44}" dt="2022-02-14T17:33:34.593" v="3709" actId="26606"/>
          <ac:spMkLst>
            <pc:docMk/>
            <pc:sldMk cId="2012065190" sldId="295"/>
            <ac:spMk id="36" creationId="{681577AD-DA5F-48B3-8FB9-5199BA9EE681}"/>
          </ac:spMkLst>
        </pc:spChg>
        <pc:spChg chg="add del">
          <ac:chgData name="Ibukun Titiloye" userId="41bb20a579519d95" providerId="LiveId" clId="{26615664-4F10-4DF8-B60A-3BD6CD1BDF44}" dt="2022-02-14T17:35:02.073" v="3717" actId="26606"/>
          <ac:spMkLst>
            <pc:docMk/>
            <pc:sldMk cId="2012065190" sldId="295"/>
            <ac:spMk id="38" creationId="{A35CBD63-8F8F-47DC-9CE7-159E6161D872}"/>
          </ac:spMkLst>
        </pc:spChg>
        <pc:spChg chg="add del">
          <ac:chgData name="Ibukun Titiloye" userId="41bb20a579519d95" providerId="LiveId" clId="{26615664-4F10-4DF8-B60A-3BD6CD1BDF44}" dt="2022-02-14T17:35:02.073" v="3717" actId="26606"/>
          <ac:spMkLst>
            <pc:docMk/>
            <pc:sldMk cId="2012065190" sldId="295"/>
            <ac:spMk id="39" creationId="{CA0E3486-FD49-4921-B4F4-E5BB5C88AC79}"/>
          </ac:spMkLst>
        </pc:spChg>
        <pc:spChg chg="add del">
          <ac:chgData name="Ibukun Titiloye" userId="41bb20a579519d95" providerId="LiveId" clId="{26615664-4F10-4DF8-B60A-3BD6CD1BDF44}" dt="2022-02-14T17:35:02.073" v="3717" actId="26606"/>
          <ac:spMkLst>
            <pc:docMk/>
            <pc:sldMk cId="2012065190" sldId="295"/>
            <ac:spMk id="40" creationId="{83B4A72C-2924-4CE2-8674-7E02E182ED6D}"/>
          </ac:spMkLst>
        </pc:spChg>
        <pc:spChg chg="add del">
          <ac:chgData name="Ibukun Titiloye" userId="41bb20a579519d95" providerId="LiveId" clId="{26615664-4F10-4DF8-B60A-3BD6CD1BDF44}" dt="2022-02-14T17:35:01.963" v="3716" actId="26606"/>
          <ac:spMkLst>
            <pc:docMk/>
            <pc:sldMk cId="2012065190" sldId="295"/>
            <ac:spMk id="45" creationId="{681577AD-DA5F-48B3-8FB9-5199BA9EE681}"/>
          </ac:spMkLst>
        </pc:spChg>
        <pc:spChg chg="add">
          <ac:chgData name="Ibukun Titiloye" userId="41bb20a579519d95" providerId="LiveId" clId="{26615664-4F10-4DF8-B60A-3BD6CD1BDF44}" dt="2022-02-14T17:35:02.073" v="3717" actId="26606"/>
          <ac:spMkLst>
            <pc:docMk/>
            <pc:sldMk cId="2012065190" sldId="295"/>
            <ac:spMk id="47" creationId="{681577AD-DA5F-48B3-8FB9-5199BA9EE681}"/>
          </ac:spMkLst>
        </pc:spChg>
        <pc:graphicFrameChg chg="add mod ord modGraphic">
          <ac:chgData name="Ibukun Titiloye" userId="41bb20a579519d95" providerId="LiveId" clId="{26615664-4F10-4DF8-B60A-3BD6CD1BDF44}" dt="2022-02-14T17:35:02.073" v="3717" actId="26606"/>
          <ac:graphicFrameMkLst>
            <pc:docMk/>
            <pc:sldMk cId="2012065190" sldId="295"/>
            <ac:graphicFrameMk id="5" creationId="{A49DFD0D-89F5-48E3-AA8A-337D101AEDB2}"/>
          </ac:graphicFrameMkLst>
        </pc:graphicFrameChg>
      </pc:sldChg>
      <pc:sldChg chg="modSp add del mod">
        <pc:chgData name="Ibukun Titiloye" userId="41bb20a579519d95" providerId="LiveId" clId="{26615664-4F10-4DF8-B60A-3BD6CD1BDF44}" dt="2022-02-14T04:19:38.394" v="663" actId="47"/>
        <pc:sldMkLst>
          <pc:docMk/>
          <pc:sldMk cId="3962581224" sldId="296"/>
        </pc:sldMkLst>
        <pc:spChg chg="mod">
          <ac:chgData name="Ibukun Titiloye" userId="41bb20a579519d95" providerId="LiveId" clId="{26615664-4F10-4DF8-B60A-3BD6CD1BDF44}" dt="2022-02-13T05:22:53.046" v="506" actId="20577"/>
          <ac:spMkLst>
            <pc:docMk/>
            <pc:sldMk cId="3962581224" sldId="296"/>
            <ac:spMk id="2" creationId="{CF3D9A76-31C0-4272-B254-FF18A1150967}"/>
          </ac:spMkLst>
        </pc:spChg>
      </pc:sldChg>
      <pc:sldChg chg="modSp add del mod">
        <pc:chgData name="Ibukun Titiloye" userId="41bb20a579519d95" providerId="LiveId" clId="{26615664-4F10-4DF8-B60A-3BD6CD1BDF44}" dt="2022-02-14T04:19:38.394" v="663" actId="47"/>
        <pc:sldMkLst>
          <pc:docMk/>
          <pc:sldMk cId="344437810" sldId="297"/>
        </pc:sldMkLst>
        <pc:spChg chg="mod">
          <ac:chgData name="Ibukun Titiloye" userId="41bb20a579519d95" providerId="LiveId" clId="{26615664-4F10-4DF8-B60A-3BD6CD1BDF44}" dt="2022-02-13T05:17:53.545" v="287" actId="20577"/>
          <ac:spMkLst>
            <pc:docMk/>
            <pc:sldMk cId="344437810" sldId="297"/>
            <ac:spMk id="2" creationId="{CF3D9A76-31C0-4272-B254-FF18A1150967}"/>
          </ac:spMkLst>
        </pc:spChg>
      </pc:sldChg>
      <pc:sldChg chg="modSp add del mod">
        <pc:chgData name="Ibukun Titiloye" userId="41bb20a579519d95" providerId="LiveId" clId="{26615664-4F10-4DF8-B60A-3BD6CD1BDF44}" dt="2022-02-14T04:19:38.394" v="663" actId="47"/>
        <pc:sldMkLst>
          <pc:docMk/>
          <pc:sldMk cId="2723262300" sldId="298"/>
        </pc:sldMkLst>
        <pc:spChg chg="mod">
          <ac:chgData name="Ibukun Titiloye" userId="41bb20a579519d95" providerId="LiveId" clId="{26615664-4F10-4DF8-B60A-3BD6CD1BDF44}" dt="2022-02-13T05:18:41.689" v="339" actId="20577"/>
          <ac:spMkLst>
            <pc:docMk/>
            <pc:sldMk cId="2723262300" sldId="298"/>
            <ac:spMk id="2" creationId="{CF3D9A76-31C0-4272-B254-FF18A1150967}"/>
          </ac:spMkLst>
        </pc:spChg>
      </pc:sldChg>
      <pc:sldChg chg="modSp add del mod">
        <pc:chgData name="Ibukun Titiloye" userId="41bb20a579519d95" providerId="LiveId" clId="{26615664-4F10-4DF8-B60A-3BD6CD1BDF44}" dt="2022-02-14T04:19:38.394" v="663" actId="47"/>
        <pc:sldMkLst>
          <pc:docMk/>
          <pc:sldMk cId="1286100653" sldId="299"/>
        </pc:sldMkLst>
        <pc:spChg chg="mod">
          <ac:chgData name="Ibukun Titiloye" userId="41bb20a579519d95" providerId="LiveId" clId="{26615664-4F10-4DF8-B60A-3BD6CD1BDF44}" dt="2022-02-13T05:19:31.230" v="378" actId="20577"/>
          <ac:spMkLst>
            <pc:docMk/>
            <pc:sldMk cId="1286100653" sldId="299"/>
            <ac:spMk id="2" creationId="{CF3D9A76-31C0-4272-B254-FF18A1150967}"/>
          </ac:spMkLst>
        </pc:spChg>
      </pc:sldChg>
      <pc:sldChg chg="modSp add del mod">
        <pc:chgData name="Ibukun Titiloye" userId="41bb20a579519d95" providerId="LiveId" clId="{26615664-4F10-4DF8-B60A-3BD6CD1BDF44}" dt="2022-02-14T04:19:38.394" v="663" actId="47"/>
        <pc:sldMkLst>
          <pc:docMk/>
          <pc:sldMk cId="4041201925" sldId="300"/>
        </pc:sldMkLst>
        <pc:spChg chg="mod">
          <ac:chgData name="Ibukun Titiloye" userId="41bb20a579519d95" providerId="LiveId" clId="{26615664-4F10-4DF8-B60A-3BD6CD1BDF44}" dt="2022-02-13T05:20:00.595" v="424" actId="20577"/>
          <ac:spMkLst>
            <pc:docMk/>
            <pc:sldMk cId="4041201925" sldId="300"/>
            <ac:spMk id="2" creationId="{CF3D9A76-31C0-4272-B254-FF18A1150967}"/>
          </ac:spMkLst>
        </pc:spChg>
      </pc:sldChg>
      <pc:sldChg chg="modSp add del mod">
        <pc:chgData name="Ibukun Titiloye" userId="41bb20a579519d95" providerId="LiveId" clId="{26615664-4F10-4DF8-B60A-3BD6CD1BDF44}" dt="2022-02-14T04:19:38.394" v="663" actId="47"/>
        <pc:sldMkLst>
          <pc:docMk/>
          <pc:sldMk cId="2052606377" sldId="301"/>
        </pc:sldMkLst>
        <pc:spChg chg="mod">
          <ac:chgData name="Ibukun Titiloye" userId="41bb20a579519d95" providerId="LiveId" clId="{26615664-4F10-4DF8-B60A-3BD6CD1BDF44}" dt="2022-02-13T05:20:14.127" v="442" actId="20577"/>
          <ac:spMkLst>
            <pc:docMk/>
            <pc:sldMk cId="2052606377" sldId="301"/>
            <ac:spMk id="2" creationId="{CF3D9A76-31C0-4272-B254-FF18A1150967}"/>
          </ac:spMkLst>
        </pc:spChg>
      </pc:sldChg>
      <pc:sldChg chg="add del">
        <pc:chgData name="Ibukun Titiloye" userId="41bb20a579519d95" providerId="LiveId" clId="{26615664-4F10-4DF8-B60A-3BD6CD1BDF44}" dt="2022-02-13T05:20:54.699" v="443" actId="47"/>
        <pc:sldMkLst>
          <pc:docMk/>
          <pc:sldMk cId="873648498" sldId="302"/>
        </pc:sldMkLst>
      </pc:sldChg>
      <pc:sldChg chg="add del">
        <pc:chgData name="Ibukun Titiloye" userId="41bb20a579519d95" providerId="LiveId" clId="{26615664-4F10-4DF8-B60A-3BD6CD1BDF44}" dt="2022-02-13T05:20:55.603" v="444" actId="47"/>
        <pc:sldMkLst>
          <pc:docMk/>
          <pc:sldMk cId="3047116512" sldId="303"/>
        </pc:sldMkLst>
      </pc:sldChg>
      <pc:sldChg chg="add del">
        <pc:chgData name="Ibukun Titiloye" userId="41bb20a579519d95" providerId="LiveId" clId="{26615664-4F10-4DF8-B60A-3BD6CD1BDF44}" dt="2022-02-13T05:20:56.435" v="445" actId="47"/>
        <pc:sldMkLst>
          <pc:docMk/>
          <pc:sldMk cId="1901968094" sldId="304"/>
        </pc:sldMkLst>
      </pc:sldChg>
      <pc:sldChg chg="add del">
        <pc:chgData name="Ibukun Titiloye" userId="41bb20a579519d95" providerId="LiveId" clId="{26615664-4F10-4DF8-B60A-3BD6CD1BDF44}" dt="2022-02-13T05:20:58.296" v="446" actId="47"/>
        <pc:sldMkLst>
          <pc:docMk/>
          <pc:sldMk cId="1266166690" sldId="305"/>
        </pc:sldMkLst>
      </pc:sldChg>
      <pc:sldChg chg="modSp add del mod ord">
        <pc:chgData name="Ibukun Titiloye" userId="41bb20a579519d95" providerId="LiveId" clId="{26615664-4F10-4DF8-B60A-3BD6CD1BDF44}" dt="2022-02-14T04:19:38.394" v="663" actId="47"/>
        <pc:sldMkLst>
          <pc:docMk/>
          <pc:sldMk cId="682302883" sldId="306"/>
        </pc:sldMkLst>
        <pc:spChg chg="mod">
          <ac:chgData name="Ibukun Titiloye" userId="41bb20a579519d95" providerId="LiveId" clId="{26615664-4F10-4DF8-B60A-3BD6CD1BDF44}" dt="2022-02-13T05:22:35.913" v="495" actId="20577"/>
          <ac:spMkLst>
            <pc:docMk/>
            <pc:sldMk cId="682302883" sldId="306"/>
            <ac:spMk id="2" creationId="{CF3D9A76-31C0-4272-B254-FF18A1150967}"/>
          </ac:spMkLst>
        </pc:spChg>
      </pc:sldChg>
      <pc:sldChg chg="modSp new del mod ord">
        <pc:chgData name="Ibukun Titiloye" userId="41bb20a579519d95" providerId="LiveId" clId="{26615664-4F10-4DF8-B60A-3BD6CD1BDF44}" dt="2022-02-14T06:16:24.602" v="1781" actId="47"/>
        <pc:sldMkLst>
          <pc:docMk/>
          <pc:sldMk cId="2852697160" sldId="307"/>
        </pc:sldMkLst>
        <pc:spChg chg="mod">
          <ac:chgData name="Ibukun Titiloye" userId="41bb20a579519d95" providerId="LiveId" clId="{26615664-4F10-4DF8-B60A-3BD6CD1BDF44}" dt="2022-02-14T03:57:04.754" v="554" actId="20577"/>
          <ac:spMkLst>
            <pc:docMk/>
            <pc:sldMk cId="2852697160" sldId="307"/>
            <ac:spMk id="2" creationId="{026E3CA6-E55D-4EE0-933E-9BEF8EA471E4}"/>
          </ac:spMkLst>
        </pc:spChg>
      </pc:sldChg>
      <pc:sldChg chg="addSp delSp modSp add mod setBg delDesignElem">
        <pc:chgData name="Ibukun Titiloye" userId="41bb20a579519d95" providerId="LiveId" clId="{26615664-4F10-4DF8-B60A-3BD6CD1BDF44}" dt="2022-02-14T06:47:25.165" v="2605" actId="14100"/>
        <pc:sldMkLst>
          <pc:docMk/>
          <pc:sldMk cId="2682684088" sldId="308"/>
        </pc:sldMkLst>
        <pc:spChg chg="mod">
          <ac:chgData name="Ibukun Titiloye" userId="41bb20a579519d95" providerId="LiveId" clId="{26615664-4F10-4DF8-B60A-3BD6CD1BDF44}" dt="2022-02-14T04:31:56.921" v="757" actId="20577"/>
          <ac:spMkLst>
            <pc:docMk/>
            <pc:sldMk cId="2682684088" sldId="308"/>
            <ac:spMk id="2" creationId="{CF3D9A76-31C0-4272-B254-FF18A1150967}"/>
          </ac:spMkLst>
        </pc:spChg>
        <pc:spChg chg="ord">
          <ac:chgData name="Ibukun Titiloye" userId="41bb20a579519d95" providerId="LiveId" clId="{26615664-4F10-4DF8-B60A-3BD6CD1BDF44}" dt="2022-02-14T04:31:49.442" v="746" actId="26606"/>
          <ac:spMkLst>
            <pc:docMk/>
            <pc:sldMk cId="2682684088" sldId="308"/>
            <ac:spMk id="4" creationId="{5D415574-8ED6-4F2D-A80E-F26C97A5AD15}"/>
          </ac:spMkLst>
        </pc:spChg>
        <pc:spChg chg="mod">
          <ac:chgData name="Ibukun Titiloye" userId="41bb20a579519d95" providerId="LiveId" clId="{26615664-4F10-4DF8-B60A-3BD6CD1BDF44}" dt="2022-02-14T06:47:25.165" v="2605" actId="14100"/>
          <ac:spMkLst>
            <pc:docMk/>
            <pc:sldMk cId="2682684088" sldId="308"/>
            <ac:spMk id="10" creationId="{D1635DF4-9129-43AF-9379-815F3CA3AFC1}"/>
          </ac:spMkLst>
        </pc:spChg>
        <pc:spChg chg="add del">
          <ac:chgData name="Ibukun Titiloye" userId="41bb20a579519d95" providerId="LiveId" clId="{26615664-4F10-4DF8-B60A-3BD6CD1BDF44}" dt="2022-02-14T04:31:49.442" v="746" actId="26606"/>
          <ac:spMkLst>
            <pc:docMk/>
            <pc:sldMk cId="2682684088" sldId="308"/>
            <ac:spMk id="12" creationId="{681577AD-DA5F-48B3-8FB9-5199BA9EE681}"/>
          </ac:spMkLst>
        </pc:spChg>
        <pc:spChg chg="add">
          <ac:chgData name="Ibukun Titiloye" userId="41bb20a579519d95" providerId="LiveId" clId="{26615664-4F10-4DF8-B60A-3BD6CD1BDF44}" dt="2022-02-14T04:31:49.442" v="746" actId="26606"/>
          <ac:spMkLst>
            <pc:docMk/>
            <pc:sldMk cId="2682684088" sldId="308"/>
            <ac:spMk id="14" creationId="{681577AD-DA5F-48B3-8FB9-5199BA9EE681}"/>
          </ac:spMkLst>
        </pc:spChg>
        <pc:spChg chg="add del">
          <ac:chgData name="Ibukun Titiloye" userId="41bb20a579519d95" providerId="LiveId" clId="{26615664-4F10-4DF8-B60A-3BD6CD1BDF44}" dt="2022-02-14T04:28:10.459" v="686" actId="26606"/>
          <ac:spMkLst>
            <pc:docMk/>
            <pc:sldMk cId="2682684088" sldId="308"/>
            <ac:spMk id="15" creationId="{A35CBD63-8F8F-47DC-9CE7-159E6161D872}"/>
          </ac:spMkLst>
        </pc:spChg>
        <pc:spChg chg="add del">
          <ac:chgData name="Ibukun Titiloye" userId="41bb20a579519d95" providerId="LiveId" clId="{26615664-4F10-4DF8-B60A-3BD6CD1BDF44}" dt="2022-02-14T04:28:10.459" v="686" actId="26606"/>
          <ac:spMkLst>
            <pc:docMk/>
            <pc:sldMk cId="2682684088" sldId="308"/>
            <ac:spMk id="17" creationId="{CA0E3486-FD49-4921-B4F4-E5BB5C88AC79}"/>
          </ac:spMkLst>
        </pc:spChg>
        <pc:spChg chg="add del">
          <ac:chgData name="Ibukun Titiloye" userId="41bb20a579519d95" providerId="LiveId" clId="{26615664-4F10-4DF8-B60A-3BD6CD1BDF44}" dt="2022-02-14T04:28:10.459" v="686" actId="26606"/>
          <ac:spMkLst>
            <pc:docMk/>
            <pc:sldMk cId="2682684088" sldId="308"/>
            <ac:spMk id="19" creationId="{83B4A72C-2924-4CE2-8674-7E02E182ED6D}"/>
          </ac:spMkLst>
        </pc:spChg>
        <pc:spChg chg="add del">
          <ac:chgData name="Ibukun Titiloye" userId="41bb20a579519d95" providerId="LiveId" clId="{26615664-4F10-4DF8-B60A-3BD6CD1BDF44}" dt="2022-02-14T04:28:13.359" v="688" actId="26606"/>
          <ac:spMkLst>
            <pc:docMk/>
            <pc:sldMk cId="2682684088" sldId="308"/>
            <ac:spMk id="21" creationId="{681577AD-DA5F-48B3-8FB9-5199BA9EE681}"/>
          </ac:spMkLst>
        </pc:spChg>
        <pc:spChg chg="del">
          <ac:chgData name="Ibukun Titiloye" userId="41bb20a579519d95" providerId="LiveId" clId="{26615664-4F10-4DF8-B60A-3BD6CD1BDF44}" dt="2022-02-14T04:13:56.570" v="580"/>
          <ac:spMkLst>
            <pc:docMk/>
            <pc:sldMk cId="2682684088" sldId="308"/>
            <ac:spMk id="22" creationId="{A35CBD63-8F8F-47DC-9CE7-159E6161D872}"/>
          </ac:spMkLst>
        </pc:spChg>
        <pc:spChg chg="add del">
          <ac:chgData name="Ibukun Titiloye" userId="41bb20a579519d95" providerId="LiveId" clId="{26615664-4F10-4DF8-B60A-3BD6CD1BDF44}" dt="2022-02-14T04:28:14.929" v="690" actId="26606"/>
          <ac:spMkLst>
            <pc:docMk/>
            <pc:sldMk cId="2682684088" sldId="308"/>
            <ac:spMk id="23" creationId="{A35CBD63-8F8F-47DC-9CE7-159E6161D872}"/>
          </ac:spMkLst>
        </pc:spChg>
        <pc:spChg chg="del">
          <ac:chgData name="Ibukun Titiloye" userId="41bb20a579519d95" providerId="LiveId" clId="{26615664-4F10-4DF8-B60A-3BD6CD1BDF44}" dt="2022-02-14T04:13:56.570" v="580"/>
          <ac:spMkLst>
            <pc:docMk/>
            <pc:sldMk cId="2682684088" sldId="308"/>
            <ac:spMk id="24" creationId="{CA0E3486-FD49-4921-B4F4-E5BB5C88AC79}"/>
          </ac:spMkLst>
        </pc:spChg>
        <pc:spChg chg="add del">
          <ac:chgData name="Ibukun Titiloye" userId="41bb20a579519d95" providerId="LiveId" clId="{26615664-4F10-4DF8-B60A-3BD6CD1BDF44}" dt="2022-02-14T04:28:14.929" v="690" actId="26606"/>
          <ac:spMkLst>
            <pc:docMk/>
            <pc:sldMk cId="2682684088" sldId="308"/>
            <ac:spMk id="25" creationId="{CA0E3486-FD49-4921-B4F4-E5BB5C88AC79}"/>
          </ac:spMkLst>
        </pc:spChg>
        <pc:spChg chg="del">
          <ac:chgData name="Ibukun Titiloye" userId="41bb20a579519d95" providerId="LiveId" clId="{26615664-4F10-4DF8-B60A-3BD6CD1BDF44}" dt="2022-02-14T04:13:56.570" v="580"/>
          <ac:spMkLst>
            <pc:docMk/>
            <pc:sldMk cId="2682684088" sldId="308"/>
            <ac:spMk id="26" creationId="{83B4A72C-2924-4CE2-8674-7E02E182ED6D}"/>
          </ac:spMkLst>
        </pc:spChg>
        <pc:spChg chg="add del">
          <ac:chgData name="Ibukun Titiloye" userId="41bb20a579519d95" providerId="LiveId" clId="{26615664-4F10-4DF8-B60A-3BD6CD1BDF44}" dt="2022-02-14T04:28:14.929" v="690" actId="26606"/>
          <ac:spMkLst>
            <pc:docMk/>
            <pc:sldMk cId="2682684088" sldId="308"/>
            <ac:spMk id="27" creationId="{83B4A72C-2924-4CE2-8674-7E02E182ED6D}"/>
          </ac:spMkLst>
        </pc:spChg>
        <pc:spChg chg="add del">
          <ac:chgData name="Ibukun Titiloye" userId="41bb20a579519d95" providerId="LiveId" clId="{26615664-4F10-4DF8-B60A-3BD6CD1BDF44}" dt="2022-02-14T04:28:19.318" v="692" actId="26606"/>
          <ac:spMkLst>
            <pc:docMk/>
            <pc:sldMk cId="2682684088" sldId="308"/>
            <ac:spMk id="29" creationId="{681577AD-DA5F-48B3-8FB9-5199BA9EE681}"/>
          </ac:spMkLst>
        </pc:spChg>
        <pc:spChg chg="add del">
          <ac:chgData name="Ibukun Titiloye" userId="41bb20a579519d95" providerId="LiveId" clId="{26615664-4F10-4DF8-B60A-3BD6CD1BDF44}" dt="2022-02-14T04:28:22.318" v="694" actId="26606"/>
          <ac:spMkLst>
            <pc:docMk/>
            <pc:sldMk cId="2682684088" sldId="308"/>
            <ac:spMk id="31" creationId="{A35CBD63-8F8F-47DC-9CE7-159E6161D872}"/>
          </ac:spMkLst>
        </pc:spChg>
        <pc:spChg chg="add del">
          <ac:chgData name="Ibukun Titiloye" userId="41bb20a579519d95" providerId="LiveId" clId="{26615664-4F10-4DF8-B60A-3BD6CD1BDF44}" dt="2022-02-14T04:28:22.318" v="694" actId="26606"/>
          <ac:spMkLst>
            <pc:docMk/>
            <pc:sldMk cId="2682684088" sldId="308"/>
            <ac:spMk id="32" creationId="{CA0E3486-FD49-4921-B4F4-E5BB5C88AC79}"/>
          </ac:spMkLst>
        </pc:spChg>
        <pc:spChg chg="add del">
          <ac:chgData name="Ibukun Titiloye" userId="41bb20a579519d95" providerId="LiveId" clId="{26615664-4F10-4DF8-B60A-3BD6CD1BDF44}" dt="2022-02-14T04:28:22.318" v="694" actId="26606"/>
          <ac:spMkLst>
            <pc:docMk/>
            <pc:sldMk cId="2682684088" sldId="308"/>
            <ac:spMk id="33" creationId="{83B4A72C-2924-4CE2-8674-7E02E182ED6D}"/>
          </ac:spMkLst>
        </pc:spChg>
        <pc:spChg chg="add del">
          <ac:chgData name="Ibukun Titiloye" userId="41bb20a579519d95" providerId="LiveId" clId="{26615664-4F10-4DF8-B60A-3BD6CD1BDF44}" dt="2022-02-14T04:28:24.363" v="696" actId="26606"/>
          <ac:spMkLst>
            <pc:docMk/>
            <pc:sldMk cId="2682684088" sldId="308"/>
            <ac:spMk id="35" creationId="{A5CF2FC8-D184-4B10-83A5-61FC2148BE2B}"/>
          </ac:spMkLst>
        </pc:spChg>
        <pc:spChg chg="add del">
          <ac:chgData name="Ibukun Titiloye" userId="41bb20a579519d95" providerId="LiveId" clId="{26615664-4F10-4DF8-B60A-3BD6CD1BDF44}" dt="2022-02-14T04:28:34.539" v="698" actId="26606"/>
          <ac:spMkLst>
            <pc:docMk/>
            <pc:sldMk cId="2682684088" sldId="308"/>
            <ac:spMk id="37" creationId="{681577AD-DA5F-48B3-8FB9-5199BA9EE681}"/>
          </ac:spMkLst>
        </pc:spChg>
        <pc:spChg chg="add del">
          <ac:chgData name="Ibukun Titiloye" userId="41bb20a579519d95" providerId="LiveId" clId="{26615664-4F10-4DF8-B60A-3BD6CD1BDF44}" dt="2022-02-14T04:28:38.134" v="700" actId="26606"/>
          <ac:spMkLst>
            <pc:docMk/>
            <pc:sldMk cId="2682684088" sldId="308"/>
            <ac:spMk id="39" creationId="{F13A95FF-1A75-49AA-86AE-EED61BD0E408}"/>
          </ac:spMkLst>
        </pc:spChg>
        <pc:spChg chg="add del">
          <ac:chgData name="Ibukun Titiloye" userId="41bb20a579519d95" providerId="LiveId" clId="{26615664-4F10-4DF8-B60A-3BD6CD1BDF44}" dt="2022-02-14T04:28:40.609" v="702" actId="26606"/>
          <ac:spMkLst>
            <pc:docMk/>
            <pc:sldMk cId="2682684088" sldId="308"/>
            <ac:spMk id="41" creationId="{1FCF8D96-ACCE-4A38-BFE7-4D631184D16A}"/>
          </ac:spMkLst>
        </pc:spChg>
        <pc:picChg chg="add del mod">
          <ac:chgData name="Ibukun Titiloye" userId="41bb20a579519d95" providerId="LiveId" clId="{26615664-4F10-4DF8-B60A-3BD6CD1BDF44}" dt="2022-02-14T04:31:23.363" v="740" actId="478"/>
          <ac:picMkLst>
            <pc:docMk/>
            <pc:sldMk cId="2682684088" sldId="308"/>
            <ac:picMk id="5" creationId="{77358CA0-B15A-45B4-8410-68B662E87ABE}"/>
          </ac:picMkLst>
        </pc:picChg>
        <pc:picChg chg="add mod">
          <ac:chgData name="Ibukun Titiloye" userId="41bb20a579519d95" providerId="LiveId" clId="{26615664-4F10-4DF8-B60A-3BD6CD1BDF44}" dt="2022-02-14T04:31:49.442" v="746" actId="26606"/>
          <ac:picMkLst>
            <pc:docMk/>
            <pc:sldMk cId="2682684088" sldId="308"/>
            <ac:picMk id="7" creationId="{82390193-1FAF-47D5-945C-1CF41C46CABC}"/>
          </ac:picMkLst>
        </pc:picChg>
        <pc:picChg chg="del">
          <ac:chgData name="Ibukun Titiloye" userId="41bb20a579519d95" providerId="LiveId" clId="{26615664-4F10-4DF8-B60A-3BD6CD1BDF44}" dt="2022-02-14T04:27:57.196" v="682" actId="478"/>
          <ac:picMkLst>
            <pc:docMk/>
            <pc:sldMk cId="2682684088" sldId="308"/>
            <ac:picMk id="8" creationId="{34A2A32A-38F1-49FB-9E51-5F0BCFD94172}"/>
          </ac:picMkLst>
        </pc:picChg>
      </pc:sldChg>
      <pc:sldChg chg="addSp delSp modSp add mod setBg delDesignElem">
        <pc:chgData name="Ibukun Titiloye" userId="41bb20a579519d95" providerId="LiveId" clId="{26615664-4F10-4DF8-B60A-3BD6CD1BDF44}" dt="2022-02-14T07:27:14.182" v="2859" actId="1076"/>
        <pc:sldMkLst>
          <pc:docMk/>
          <pc:sldMk cId="449089" sldId="309"/>
        </pc:sldMkLst>
        <pc:spChg chg="mod">
          <ac:chgData name="Ibukun Titiloye" userId="41bb20a579519d95" providerId="LiveId" clId="{26615664-4F10-4DF8-B60A-3BD6CD1BDF44}" dt="2022-02-14T04:47:16.617" v="888" actId="26606"/>
          <ac:spMkLst>
            <pc:docMk/>
            <pc:sldMk cId="449089" sldId="309"/>
            <ac:spMk id="2" creationId="{CF3D9A76-31C0-4272-B254-FF18A1150967}"/>
          </ac:spMkLst>
        </pc:spChg>
        <pc:spChg chg="ord">
          <ac:chgData name="Ibukun Titiloye" userId="41bb20a579519d95" providerId="LiveId" clId="{26615664-4F10-4DF8-B60A-3BD6CD1BDF44}" dt="2022-02-14T04:47:16.617" v="888" actId="26606"/>
          <ac:spMkLst>
            <pc:docMk/>
            <pc:sldMk cId="449089" sldId="309"/>
            <ac:spMk id="4" creationId="{5D415574-8ED6-4F2D-A80E-F26C97A5AD15}"/>
          </ac:spMkLst>
        </pc:spChg>
        <pc:spChg chg="mod">
          <ac:chgData name="Ibukun Titiloye" userId="41bb20a579519d95" providerId="LiveId" clId="{26615664-4F10-4DF8-B60A-3BD6CD1BDF44}" dt="2022-02-14T07:26:41.305" v="2853" actId="947"/>
          <ac:spMkLst>
            <pc:docMk/>
            <pc:sldMk cId="449089" sldId="309"/>
            <ac:spMk id="10" creationId="{D1635DF4-9129-43AF-9379-815F3CA3AFC1}"/>
          </ac:spMkLst>
        </pc:spChg>
        <pc:spChg chg="add del">
          <ac:chgData name="Ibukun Titiloye" userId="41bb20a579519d95" providerId="LiveId" clId="{26615664-4F10-4DF8-B60A-3BD6CD1BDF44}" dt="2022-02-14T04:47:06.887" v="877" actId="26606"/>
          <ac:spMkLst>
            <pc:docMk/>
            <pc:sldMk cId="449089" sldId="309"/>
            <ac:spMk id="15" creationId="{681577AD-DA5F-48B3-8FB9-5199BA9EE681}"/>
          </ac:spMkLst>
        </pc:spChg>
        <pc:spChg chg="add mod">
          <ac:chgData name="Ibukun Titiloye" userId="41bb20a579519d95" providerId="LiveId" clId="{26615664-4F10-4DF8-B60A-3BD6CD1BDF44}" dt="2022-02-14T07:23:04.165" v="2785" actId="14100"/>
          <ac:spMkLst>
            <pc:docMk/>
            <pc:sldMk cId="449089" sldId="309"/>
            <ac:spMk id="16" creationId="{E8B3DC66-A78D-45BC-9C82-7942BB64B33A}"/>
          </ac:spMkLst>
        </pc:spChg>
        <pc:spChg chg="add del">
          <ac:chgData name="Ibukun Titiloye" userId="41bb20a579519d95" providerId="LiveId" clId="{26615664-4F10-4DF8-B60A-3BD6CD1BDF44}" dt="2022-02-14T04:47:08.217" v="879" actId="26606"/>
          <ac:spMkLst>
            <pc:docMk/>
            <pc:sldMk cId="449089" sldId="309"/>
            <ac:spMk id="17" creationId="{1FCF8D96-ACCE-4A38-BFE7-4D631184D16A}"/>
          </ac:spMkLst>
        </pc:spChg>
        <pc:spChg chg="add mod">
          <ac:chgData name="Ibukun Titiloye" userId="41bb20a579519d95" providerId="LiveId" clId="{26615664-4F10-4DF8-B60A-3BD6CD1BDF44}" dt="2022-02-14T07:27:03.884" v="2855" actId="1076"/>
          <ac:spMkLst>
            <pc:docMk/>
            <pc:sldMk cId="449089" sldId="309"/>
            <ac:spMk id="18" creationId="{A1015876-D5AE-47E8-92AC-CF3C72862274}"/>
          </ac:spMkLst>
        </pc:spChg>
        <pc:spChg chg="add del">
          <ac:chgData name="Ibukun Titiloye" userId="41bb20a579519d95" providerId="LiveId" clId="{26615664-4F10-4DF8-B60A-3BD6CD1BDF44}" dt="2022-02-14T04:47:08.867" v="881" actId="26606"/>
          <ac:spMkLst>
            <pc:docMk/>
            <pc:sldMk cId="449089" sldId="309"/>
            <ac:spMk id="19" creationId="{681577AD-DA5F-48B3-8FB9-5199BA9EE681}"/>
          </ac:spMkLst>
        </pc:spChg>
        <pc:spChg chg="add mod">
          <ac:chgData name="Ibukun Titiloye" userId="41bb20a579519d95" providerId="LiveId" clId="{26615664-4F10-4DF8-B60A-3BD6CD1BDF44}" dt="2022-02-14T07:27:14.182" v="2859" actId="1076"/>
          <ac:spMkLst>
            <pc:docMk/>
            <pc:sldMk cId="449089" sldId="309"/>
            <ac:spMk id="20" creationId="{025A09EC-2996-4906-873E-532143D5AB63}"/>
          </ac:spMkLst>
        </pc:spChg>
        <pc:spChg chg="add del">
          <ac:chgData name="Ibukun Titiloye" userId="41bb20a579519d95" providerId="LiveId" clId="{26615664-4F10-4DF8-B60A-3BD6CD1BDF44}" dt="2022-02-14T04:47:11.437" v="883" actId="26606"/>
          <ac:spMkLst>
            <pc:docMk/>
            <pc:sldMk cId="449089" sldId="309"/>
            <ac:spMk id="21" creationId="{F13A95FF-1A75-49AA-86AE-EED61BD0E408}"/>
          </ac:spMkLst>
        </pc:spChg>
        <pc:spChg chg="add del">
          <ac:chgData name="Ibukun Titiloye" userId="41bb20a579519d95" providerId="LiveId" clId="{26615664-4F10-4DF8-B60A-3BD6CD1BDF44}" dt="2022-02-14T04:47:13.017" v="885" actId="26606"/>
          <ac:spMkLst>
            <pc:docMk/>
            <pc:sldMk cId="449089" sldId="309"/>
            <ac:spMk id="23" creationId="{681577AD-DA5F-48B3-8FB9-5199BA9EE681}"/>
          </ac:spMkLst>
        </pc:spChg>
        <pc:spChg chg="add del">
          <ac:chgData name="Ibukun Titiloye" userId="41bb20a579519d95" providerId="LiveId" clId="{26615664-4F10-4DF8-B60A-3BD6CD1BDF44}" dt="2022-02-14T04:47:16.608" v="887" actId="26606"/>
          <ac:spMkLst>
            <pc:docMk/>
            <pc:sldMk cId="449089" sldId="309"/>
            <ac:spMk id="25" creationId="{F13A95FF-1A75-49AA-86AE-EED61BD0E408}"/>
          </ac:spMkLst>
        </pc:spChg>
        <pc:spChg chg="add">
          <ac:chgData name="Ibukun Titiloye" userId="41bb20a579519d95" providerId="LiveId" clId="{26615664-4F10-4DF8-B60A-3BD6CD1BDF44}" dt="2022-02-14T04:47:16.617" v="888" actId="26606"/>
          <ac:spMkLst>
            <pc:docMk/>
            <pc:sldMk cId="449089" sldId="309"/>
            <ac:spMk id="27" creationId="{681577AD-DA5F-48B3-8FB9-5199BA9EE681}"/>
          </ac:spMkLst>
        </pc:spChg>
        <pc:spChg chg="del">
          <ac:chgData name="Ibukun Titiloye" userId="41bb20a579519d95" providerId="LiveId" clId="{26615664-4F10-4DF8-B60A-3BD6CD1BDF44}" dt="2022-02-14T04:13:56.570" v="580"/>
          <ac:spMkLst>
            <pc:docMk/>
            <pc:sldMk cId="449089" sldId="309"/>
            <ac:spMk id="78" creationId="{681577AD-DA5F-48B3-8FB9-5199BA9EE681}"/>
          </ac:spMkLst>
        </pc:spChg>
        <pc:picChg chg="del mod">
          <ac:chgData name="Ibukun Titiloye" userId="41bb20a579519d95" providerId="LiveId" clId="{26615664-4F10-4DF8-B60A-3BD6CD1BDF44}" dt="2022-02-14T04:41:54.887" v="828" actId="478"/>
          <ac:picMkLst>
            <pc:docMk/>
            <pc:sldMk cId="449089" sldId="309"/>
            <ac:picMk id="5" creationId="{0C695C74-E935-4EBB-AA29-3D5E56E65C21}"/>
          </ac:picMkLst>
        </pc:picChg>
        <pc:picChg chg="add mod">
          <ac:chgData name="Ibukun Titiloye" userId="41bb20a579519d95" providerId="LiveId" clId="{26615664-4F10-4DF8-B60A-3BD6CD1BDF44}" dt="2022-02-14T04:47:16.617" v="888" actId="26606"/>
          <ac:picMkLst>
            <pc:docMk/>
            <pc:sldMk cId="449089" sldId="309"/>
            <ac:picMk id="6" creationId="{D16443C8-694A-4025-A473-5F26DC129BCB}"/>
          </ac:picMkLst>
        </pc:picChg>
      </pc:sldChg>
      <pc:sldChg chg="addSp delSp modSp add mod setBg delDesignElem">
        <pc:chgData name="Ibukun Titiloye" userId="41bb20a579519d95" providerId="LiveId" clId="{26615664-4F10-4DF8-B60A-3BD6CD1BDF44}" dt="2022-02-14T07:29:31.513" v="2877" actId="1076"/>
        <pc:sldMkLst>
          <pc:docMk/>
          <pc:sldMk cId="2882842236" sldId="310"/>
        </pc:sldMkLst>
        <pc:spChg chg="mod">
          <ac:chgData name="Ibukun Titiloye" userId="41bb20a579519d95" providerId="LiveId" clId="{26615664-4F10-4DF8-B60A-3BD6CD1BDF44}" dt="2022-02-14T04:50:27.557" v="958" actId="26606"/>
          <ac:spMkLst>
            <pc:docMk/>
            <pc:sldMk cId="2882842236" sldId="310"/>
            <ac:spMk id="2" creationId="{CF3D9A76-31C0-4272-B254-FF18A1150967}"/>
          </ac:spMkLst>
        </pc:spChg>
        <pc:spChg chg="ord">
          <ac:chgData name="Ibukun Titiloye" userId="41bb20a579519d95" providerId="LiveId" clId="{26615664-4F10-4DF8-B60A-3BD6CD1BDF44}" dt="2022-02-14T04:50:27.557" v="958" actId="26606"/>
          <ac:spMkLst>
            <pc:docMk/>
            <pc:sldMk cId="2882842236" sldId="310"/>
            <ac:spMk id="4" creationId="{5D415574-8ED6-4F2D-A80E-F26C97A5AD15}"/>
          </ac:spMkLst>
        </pc:spChg>
        <pc:spChg chg="mod">
          <ac:chgData name="Ibukun Titiloye" userId="41bb20a579519d95" providerId="LiveId" clId="{26615664-4F10-4DF8-B60A-3BD6CD1BDF44}" dt="2022-02-14T07:28:55.319" v="2867" actId="20577"/>
          <ac:spMkLst>
            <pc:docMk/>
            <pc:sldMk cId="2882842236" sldId="310"/>
            <ac:spMk id="10" creationId="{D1635DF4-9129-43AF-9379-815F3CA3AFC1}"/>
          </ac:spMkLst>
        </pc:spChg>
        <pc:spChg chg="add del">
          <ac:chgData name="Ibukun Titiloye" userId="41bb20a579519d95" providerId="LiveId" clId="{26615664-4F10-4DF8-B60A-3BD6CD1BDF44}" dt="2022-02-14T04:50:18.537" v="953" actId="26606"/>
          <ac:spMkLst>
            <pc:docMk/>
            <pc:sldMk cId="2882842236" sldId="310"/>
            <ac:spMk id="12" creationId="{681577AD-DA5F-48B3-8FB9-5199BA9EE681}"/>
          </ac:spMkLst>
        </pc:spChg>
        <pc:spChg chg="add del">
          <ac:chgData name="Ibukun Titiloye" userId="41bb20a579519d95" providerId="LiveId" clId="{26615664-4F10-4DF8-B60A-3BD6CD1BDF44}" dt="2022-02-14T04:50:23.617" v="955" actId="26606"/>
          <ac:spMkLst>
            <pc:docMk/>
            <pc:sldMk cId="2882842236" sldId="310"/>
            <ac:spMk id="14" creationId="{A35CBD63-8F8F-47DC-9CE7-159E6161D872}"/>
          </ac:spMkLst>
        </pc:spChg>
        <pc:spChg chg="add del">
          <ac:chgData name="Ibukun Titiloye" userId="41bb20a579519d95" providerId="LiveId" clId="{26615664-4F10-4DF8-B60A-3BD6CD1BDF44}" dt="2022-02-14T04:50:08.007" v="945" actId="26606"/>
          <ac:spMkLst>
            <pc:docMk/>
            <pc:sldMk cId="2882842236" sldId="310"/>
            <ac:spMk id="15" creationId="{681577AD-DA5F-48B3-8FB9-5199BA9EE681}"/>
          </ac:spMkLst>
        </pc:spChg>
        <pc:spChg chg="add del">
          <ac:chgData name="Ibukun Titiloye" userId="41bb20a579519d95" providerId="LiveId" clId="{26615664-4F10-4DF8-B60A-3BD6CD1BDF44}" dt="2022-02-14T04:50:23.617" v="955" actId="26606"/>
          <ac:spMkLst>
            <pc:docMk/>
            <pc:sldMk cId="2882842236" sldId="310"/>
            <ac:spMk id="16" creationId="{CA0E3486-FD49-4921-B4F4-E5BB5C88AC79}"/>
          </ac:spMkLst>
        </pc:spChg>
        <pc:spChg chg="add del">
          <ac:chgData name="Ibukun Titiloye" userId="41bb20a579519d95" providerId="LiveId" clId="{26615664-4F10-4DF8-B60A-3BD6CD1BDF44}" dt="2022-02-14T04:50:09.467" v="947" actId="26606"/>
          <ac:spMkLst>
            <pc:docMk/>
            <pc:sldMk cId="2882842236" sldId="310"/>
            <ac:spMk id="17" creationId="{F13A95FF-1A75-49AA-86AE-EED61BD0E408}"/>
          </ac:spMkLst>
        </pc:spChg>
        <pc:spChg chg="add del">
          <ac:chgData name="Ibukun Titiloye" userId="41bb20a579519d95" providerId="LiveId" clId="{26615664-4F10-4DF8-B60A-3BD6CD1BDF44}" dt="2022-02-14T04:50:23.617" v="955" actId="26606"/>
          <ac:spMkLst>
            <pc:docMk/>
            <pc:sldMk cId="2882842236" sldId="310"/>
            <ac:spMk id="18" creationId="{83B4A72C-2924-4CE2-8674-7E02E182ED6D}"/>
          </ac:spMkLst>
        </pc:spChg>
        <pc:spChg chg="add del">
          <ac:chgData name="Ibukun Titiloye" userId="41bb20a579519d95" providerId="LiveId" clId="{26615664-4F10-4DF8-B60A-3BD6CD1BDF44}" dt="2022-02-14T04:50:11.227" v="949" actId="26606"/>
          <ac:spMkLst>
            <pc:docMk/>
            <pc:sldMk cId="2882842236" sldId="310"/>
            <ac:spMk id="19" creationId="{681577AD-DA5F-48B3-8FB9-5199BA9EE681}"/>
          </ac:spMkLst>
        </pc:spChg>
        <pc:spChg chg="add del">
          <ac:chgData name="Ibukun Titiloye" userId="41bb20a579519d95" providerId="LiveId" clId="{26615664-4F10-4DF8-B60A-3BD6CD1BDF44}" dt="2022-02-14T04:50:27.547" v="957" actId="26606"/>
          <ac:spMkLst>
            <pc:docMk/>
            <pc:sldMk cId="2882842236" sldId="310"/>
            <ac:spMk id="20" creationId="{F13A95FF-1A75-49AA-86AE-EED61BD0E408}"/>
          </ac:spMkLst>
        </pc:spChg>
        <pc:spChg chg="add mod">
          <ac:chgData name="Ibukun Titiloye" userId="41bb20a579519d95" providerId="LiveId" clId="{26615664-4F10-4DF8-B60A-3BD6CD1BDF44}" dt="2022-02-14T07:29:11.256" v="2869" actId="1076"/>
          <ac:spMkLst>
            <pc:docMk/>
            <pc:sldMk cId="2882842236" sldId="310"/>
            <ac:spMk id="21" creationId="{C625540B-9041-4629-9E24-E5EDD1D242F3}"/>
          </ac:spMkLst>
        </pc:spChg>
        <pc:spChg chg="add">
          <ac:chgData name="Ibukun Titiloye" userId="41bb20a579519d95" providerId="LiveId" clId="{26615664-4F10-4DF8-B60A-3BD6CD1BDF44}" dt="2022-02-14T04:50:27.557" v="958" actId="26606"/>
          <ac:spMkLst>
            <pc:docMk/>
            <pc:sldMk cId="2882842236" sldId="310"/>
            <ac:spMk id="22" creationId="{681577AD-DA5F-48B3-8FB9-5199BA9EE681}"/>
          </ac:spMkLst>
        </pc:spChg>
        <pc:spChg chg="add mod">
          <ac:chgData name="Ibukun Titiloye" userId="41bb20a579519d95" providerId="LiveId" clId="{26615664-4F10-4DF8-B60A-3BD6CD1BDF44}" dt="2022-02-14T07:29:20.424" v="2873" actId="1076"/>
          <ac:spMkLst>
            <pc:docMk/>
            <pc:sldMk cId="2882842236" sldId="310"/>
            <ac:spMk id="23" creationId="{67BC2937-D129-4971-8ACB-97D8BA6C0765}"/>
          </ac:spMkLst>
        </pc:spChg>
        <pc:spChg chg="add mod">
          <ac:chgData name="Ibukun Titiloye" userId="41bb20a579519d95" providerId="LiveId" clId="{26615664-4F10-4DF8-B60A-3BD6CD1BDF44}" dt="2022-02-14T07:29:31.513" v="2877" actId="1076"/>
          <ac:spMkLst>
            <pc:docMk/>
            <pc:sldMk cId="2882842236" sldId="310"/>
            <ac:spMk id="24" creationId="{CB1DFB9C-7AD9-4D04-9529-576EF7371B95}"/>
          </ac:spMkLst>
        </pc:spChg>
        <pc:spChg chg="del">
          <ac:chgData name="Ibukun Titiloye" userId="41bb20a579519d95" providerId="LiveId" clId="{26615664-4F10-4DF8-B60A-3BD6CD1BDF44}" dt="2022-02-14T04:13:56.570" v="580"/>
          <ac:spMkLst>
            <pc:docMk/>
            <pc:sldMk cId="2882842236" sldId="310"/>
            <ac:spMk id="83" creationId="{A35CBD63-8F8F-47DC-9CE7-159E6161D872}"/>
          </ac:spMkLst>
        </pc:spChg>
        <pc:spChg chg="del">
          <ac:chgData name="Ibukun Titiloye" userId="41bb20a579519d95" providerId="LiveId" clId="{26615664-4F10-4DF8-B60A-3BD6CD1BDF44}" dt="2022-02-14T04:13:56.570" v="580"/>
          <ac:spMkLst>
            <pc:docMk/>
            <pc:sldMk cId="2882842236" sldId="310"/>
            <ac:spMk id="85" creationId="{CA0E3486-FD49-4921-B4F4-E5BB5C88AC79}"/>
          </ac:spMkLst>
        </pc:spChg>
        <pc:spChg chg="del">
          <ac:chgData name="Ibukun Titiloye" userId="41bb20a579519d95" providerId="LiveId" clId="{26615664-4F10-4DF8-B60A-3BD6CD1BDF44}" dt="2022-02-14T04:13:56.570" v="580"/>
          <ac:spMkLst>
            <pc:docMk/>
            <pc:sldMk cId="2882842236" sldId="310"/>
            <ac:spMk id="87" creationId="{83B4A72C-2924-4CE2-8674-7E02E182ED6D}"/>
          </ac:spMkLst>
        </pc:spChg>
        <pc:picChg chg="add mod">
          <ac:chgData name="Ibukun Titiloye" userId="41bb20a579519d95" providerId="LiveId" clId="{26615664-4F10-4DF8-B60A-3BD6CD1BDF44}" dt="2022-02-14T04:50:27.557" v="958" actId="26606"/>
          <ac:picMkLst>
            <pc:docMk/>
            <pc:sldMk cId="2882842236" sldId="310"/>
            <ac:picMk id="5" creationId="{4F5163F9-91E0-4F07-8122-497CDE799DBB}"/>
          </ac:picMkLst>
        </pc:picChg>
        <pc:picChg chg="del">
          <ac:chgData name="Ibukun Titiloye" userId="41bb20a579519d95" providerId="LiveId" clId="{26615664-4F10-4DF8-B60A-3BD6CD1BDF44}" dt="2022-02-14T04:41:56.788" v="829" actId="478"/>
          <ac:picMkLst>
            <pc:docMk/>
            <pc:sldMk cId="2882842236" sldId="310"/>
            <ac:picMk id="6" creationId="{376F9013-B930-4C62-BB22-6C2E2D9DF04D}"/>
          </ac:picMkLst>
        </pc:picChg>
      </pc:sldChg>
      <pc:sldChg chg="addSp delSp modSp add mod setBg delDesignElem">
        <pc:chgData name="Ibukun Titiloye" userId="41bb20a579519d95" providerId="LiveId" clId="{26615664-4F10-4DF8-B60A-3BD6CD1BDF44}" dt="2022-02-14T07:32:21.238" v="2912" actId="1076"/>
        <pc:sldMkLst>
          <pc:docMk/>
          <pc:sldMk cId="2292811548" sldId="311"/>
        </pc:sldMkLst>
        <pc:spChg chg="mod">
          <ac:chgData name="Ibukun Titiloye" userId="41bb20a579519d95" providerId="LiveId" clId="{26615664-4F10-4DF8-B60A-3BD6CD1BDF44}" dt="2022-02-14T04:51:12.637" v="960" actId="26606"/>
          <ac:spMkLst>
            <pc:docMk/>
            <pc:sldMk cId="2292811548" sldId="311"/>
            <ac:spMk id="2" creationId="{CF3D9A76-31C0-4272-B254-FF18A1150967}"/>
          </ac:spMkLst>
        </pc:spChg>
        <pc:spChg chg="ord">
          <ac:chgData name="Ibukun Titiloye" userId="41bb20a579519d95" providerId="LiveId" clId="{26615664-4F10-4DF8-B60A-3BD6CD1BDF44}" dt="2022-02-14T04:51:12.637" v="960" actId="26606"/>
          <ac:spMkLst>
            <pc:docMk/>
            <pc:sldMk cId="2292811548" sldId="311"/>
            <ac:spMk id="4" creationId="{5D415574-8ED6-4F2D-A80E-F26C97A5AD15}"/>
          </ac:spMkLst>
        </pc:spChg>
        <pc:spChg chg="add del mod">
          <ac:chgData name="Ibukun Titiloye" userId="41bb20a579519d95" providerId="LiveId" clId="{26615664-4F10-4DF8-B60A-3BD6CD1BDF44}" dt="2022-02-14T07:31:29.248" v="2904" actId="478"/>
          <ac:spMkLst>
            <pc:docMk/>
            <pc:sldMk cId="2292811548" sldId="311"/>
            <ac:spMk id="7" creationId="{0273D429-AD64-4D66-9A24-F098C42D63F5}"/>
          </ac:spMkLst>
        </pc:spChg>
        <pc:spChg chg="mod">
          <ac:chgData name="Ibukun Titiloye" userId="41bb20a579519d95" providerId="LiveId" clId="{26615664-4F10-4DF8-B60A-3BD6CD1BDF44}" dt="2022-02-14T07:30:28.083" v="2896" actId="20577"/>
          <ac:spMkLst>
            <pc:docMk/>
            <pc:sldMk cId="2292811548" sldId="311"/>
            <ac:spMk id="10" creationId="{D1635DF4-9129-43AF-9379-815F3CA3AFC1}"/>
          </ac:spMkLst>
        </pc:spChg>
        <pc:spChg chg="add del mod">
          <ac:chgData name="Ibukun Titiloye" userId="41bb20a579519d95" providerId="LiveId" clId="{26615664-4F10-4DF8-B60A-3BD6CD1BDF44}" dt="2022-02-14T07:30:38.598" v="2898"/>
          <ac:spMkLst>
            <pc:docMk/>
            <pc:sldMk cId="2292811548" sldId="311"/>
            <ac:spMk id="12" creationId="{4F1EBBD1-C9D2-4416-8261-3B359B96971A}"/>
          </ac:spMkLst>
        </pc:spChg>
        <pc:spChg chg="add mod">
          <ac:chgData name="Ibukun Titiloye" userId="41bb20a579519d95" providerId="LiveId" clId="{26615664-4F10-4DF8-B60A-3BD6CD1BDF44}" dt="2022-02-14T07:31:59.564" v="2910" actId="1076"/>
          <ac:spMkLst>
            <pc:docMk/>
            <pc:sldMk cId="2292811548" sldId="311"/>
            <ac:spMk id="14" creationId="{77707D76-9988-4A08-8422-EA2FB0CA3711}"/>
          </ac:spMkLst>
        </pc:spChg>
        <pc:spChg chg="add">
          <ac:chgData name="Ibukun Titiloye" userId="41bb20a579519d95" providerId="LiveId" clId="{26615664-4F10-4DF8-B60A-3BD6CD1BDF44}" dt="2022-02-14T04:51:12.637" v="960" actId="26606"/>
          <ac:spMkLst>
            <pc:docMk/>
            <pc:sldMk cId="2292811548" sldId="311"/>
            <ac:spMk id="15" creationId="{681577AD-DA5F-48B3-8FB9-5199BA9EE681}"/>
          </ac:spMkLst>
        </pc:spChg>
        <pc:spChg chg="add mod">
          <ac:chgData name="Ibukun Titiloye" userId="41bb20a579519d95" providerId="LiveId" clId="{26615664-4F10-4DF8-B60A-3BD6CD1BDF44}" dt="2022-02-14T07:32:21.238" v="2912" actId="1076"/>
          <ac:spMkLst>
            <pc:docMk/>
            <pc:sldMk cId="2292811548" sldId="311"/>
            <ac:spMk id="16" creationId="{E57B0AFF-2B4F-4B8F-9548-A6158E0F660D}"/>
          </ac:spMkLst>
        </pc:spChg>
        <pc:spChg chg="del">
          <ac:chgData name="Ibukun Titiloye" userId="41bb20a579519d95" providerId="LiveId" clId="{26615664-4F10-4DF8-B60A-3BD6CD1BDF44}" dt="2022-02-14T04:13:56.570" v="580"/>
          <ac:spMkLst>
            <pc:docMk/>
            <pc:sldMk cId="2292811548" sldId="311"/>
            <ac:spMk id="92" creationId="{A35CBD63-8F8F-47DC-9CE7-159E6161D872}"/>
          </ac:spMkLst>
        </pc:spChg>
        <pc:spChg chg="del">
          <ac:chgData name="Ibukun Titiloye" userId="41bb20a579519d95" providerId="LiveId" clId="{26615664-4F10-4DF8-B60A-3BD6CD1BDF44}" dt="2022-02-14T04:13:56.570" v="580"/>
          <ac:spMkLst>
            <pc:docMk/>
            <pc:sldMk cId="2292811548" sldId="311"/>
            <ac:spMk id="94" creationId="{CA0E3486-FD49-4921-B4F4-E5BB5C88AC79}"/>
          </ac:spMkLst>
        </pc:spChg>
        <pc:spChg chg="del">
          <ac:chgData name="Ibukun Titiloye" userId="41bb20a579519d95" providerId="LiveId" clId="{26615664-4F10-4DF8-B60A-3BD6CD1BDF44}" dt="2022-02-14T04:13:56.570" v="580"/>
          <ac:spMkLst>
            <pc:docMk/>
            <pc:sldMk cId="2292811548" sldId="311"/>
            <ac:spMk id="96" creationId="{83B4A72C-2924-4CE2-8674-7E02E182ED6D}"/>
          </ac:spMkLst>
        </pc:spChg>
        <pc:picChg chg="del">
          <ac:chgData name="Ibukun Titiloye" userId="41bb20a579519d95" providerId="LiveId" clId="{26615664-4F10-4DF8-B60A-3BD6CD1BDF44}" dt="2022-02-14T04:41:59.107" v="830" actId="478"/>
          <ac:picMkLst>
            <pc:docMk/>
            <pc:sldMk cId="2292811548" sldId="311"/>
            <ac:picMk id="5" creationId="{59D27EAE-DB56-4AB9-BC30-174E166D3B86}"/>
          </ac:picMkLst>
        </pc:picChg>
        <pc:picChg chg="add mod">
          <ac:chgData name="Ibukun Titiloye" userId="41bb20a579519d95" providerId="LiveId" clId="{26615664-4F10-4DF8-B60A-3BD6CD1BDF44}" dt="2022-02-14T07:31:53.132" v="2909" actId="1076"/>
          <ac:picMkLst>
            <pc:docMk/>
            <pc:sldMk cId="2292811548" sldId="311"/>
            <ac:picMk id="6" creationId="{C0EE1120-F14B-4643-BDDC-63A7FB528C36}"/>
          </ac:picMkLst>
        </pc:picChg>
      </pc:sldChg>
      <pc:sldChg chg="addSp delSp modSp add mod setBg">
        <pc:chgData name="Ibukun Titiloye" userId="41bb20a579519d95" providerId="LiveId" clId="{26615664-4F10-4DF8-B60A-3BD6CD1BDF44}" dt="2022-02-14T07:09:04.928" v="2691" actId="20577"/>
        <pc:sldMkLst>
          <pc:docMk/>
          <pc:sldMk cId="3914448587" sldId="312"/>
        </pc:sldMkLst>
        <pc:spChg chg="mod">
          <ac:chgData name="Ibukun Titiloye" userId="41bb20a579519d95" providerId="LiveId" clId="{26615664-4F10-4DF8-B60A-3BD6CD1BDF44}" dt="2022-02-14T04:38:47.711" v="820" actId="26606"/>
          <ac:spMkLst>
            <pc:docMk/>
            <pc:sldMk cId="3914448587" sldId="312"/>
            <ac:spMk id="2" creationId="{CF3D9A76-31C0-4272-B254-FF18A1150967}"/>
          </ac:spMkLst>
        </pc:spChg>
        <pc:spChg chg="ord">
          <ac:chgData name="Ibukun Titiloye" userId="41bb20a579519d95" providerId="LiveId" clId="{26615664-4F10-4DF8-B60A-3BD6CD1BDF44}" dt="2022-02-14T04:38:19.796" v="819" actId="26606"/>
          <ac:spMkLst>
            <pc:docMk/>
            <pc:sldMk cId="3914448587" sldId="312"/>
            <ac:spMk id="4" creationId="{5D415574-8ED6-4F2D-A80E-F26C97A5AD15}"/>
          </ac:spMkLst>
        </pc:spChg>
        <pc:spChg chg="add del mod">
          <ac:chgData name="Ibukun Titiloye" userId="41bb20a579519d95" providerId="LiveId" clId="{26615664-4F10-4DF8-B60A-3BD6CD1BDF44}" dt="2022-02-14T07:06:07.561" v="2660"/>
          <ac:spMkLst>
            <pc:docMk/>
            <pc:sldMk cId="3914448587" sldId="312"/>
            <ac:spMk id="6" creationId="{031B24D9-F170-4F51-A654-73B14C209391}"/>
          </ac:spMkLst>
        </pc:spChg>
        <pc:spChg chg="add mod">
          <ac:chgData name="Ibukun Titiloye" userId="41bb20a579519d95" providerId="LiveId" clId="{26615664-4F10-4DF8-B60A-3BD6CD1BDF44}" dt="2022-02-14T07:07:10.058" v="2665" actId="14100"/>
          <ac:spMkLst>
            <pc:docMk/>
            <pc:sldMk cId="3914448587" sldId="312"/>
            <ac:spMk id="7" creationId="{E7BF38D0-69B9-4148-8746-C0DB54703C27}"/>
          </ac:spMkLst>
        </pc:spChg>
        <pc:spChg chg="mod">
          <ac:chgData name="Ibukun Titiloye" userId="41bb20a579519d95" providerId="LiveId" clId="{26615664-4F10-4DF8-B60A-3BD6CD1BDF44}" dt="2022-02-14T07:09:04.928" v="2691" actId="20577"/>
          <ac:spMkLst>
            <pc:docMk/>
            <pc:sldMk cId="3914448587" sldId="312"/>
            <ac:spMk id="10" creationId="{D1635DF4-9129-43AF-9379-815F3CA3AFC1}"/>
          </ac:spMkLst>
        </pc:spChg>
        <pc:spChg chg="add del mod">
          <ac:chgData name="Ibukun Titiloye" userId="41bb20a579519d95" providerId="LiveId" clId="{26615664-4F10-4DF8-B60A-3BD6CD1BDF44}" dt="2022-02-14T07:06:41.063" v="2661" actId="478"/>
          <ac:spMkLst>
            <pc:docMk/>
            <pc:sldMk cId="3914448587" sldId="312"/>
            <ac:spMk id="14" creationId="{4C70A7DA-EEC8-45FB-81E0-1A84A9E6442E}"/>
          </ac:spMkLst>
        </pc:spChg>
        <pc:spChg chg="add del">
          <ac:chgData name="Ibukun Titiloye" userId="41bb20a579519d95" providerId="LiveId" clId="{26615664-4F10-4DF8-B60A-3BD6CD1BDF44}" dt="2022-02-14T04:38:17.611" v="816" actId="26606"/>
          <ac:spMkLst>
            <pc:docMk/>
            <pc:sldMk cId="3914448587" sldId="312"/>
            <ac:spMk id="15" creationId="{681577AD-DA5F-48B3-8FB9-5199BA9EE681}"/>
          </ac:spMkLst>
        </pc:spChg>
        <pc:spChg chg="add del">
          <ac:chgData name="Ibukun Titiloye" userId="41bb20a579519d95" providerId="LiveId" clId="{26615664-4F10-4DF8-B60A-3BD6CD1BDF44}" dt="2022-02-14T04:38:19.783" v="818" actId="26606"/>
          <ac:spMkLst>
            <pc:docMk/>
            <pc:sldMk cId="3914448587" sldId="312"/>
            <ac:spMk id="17" creationId="{F13A95FF-1A75-49AA-86AE-EED61BD0E408}"/>
          </ac:spMkLst>
        </pc:spChg>
        <pc:spChg chg="add mod">
          <ac:chgData name="Ibukun Titiloye" userId="41bb20a579519d95" providerId="LiveId" clId="{26615664-4F10-4DF8-B60A-3BD6CD1BDF44}" dt="2022-02-14T07:08:02.116" v="2669" actId="1076"/>
          <ac:spMkLst>
            <pc:docMk/>
            <pc:sldMk cId="3914448587" sldId="312"/>
            <ac:spMk id="18" creationId="{94A5CC94-E7B5-478B-B3FF-76610DFB003C}"/>
          </ac:spMkLst>
        </pc:spChg>
        <pc:spChg chg="add del">
          <ac:chgData name="Ibukun Titiloye" userId="41bb20a579519d95" providerId="LiveId" clId="{26615664-4F10-4DF8-B60A-3BD6CD1BDF44}" dt="2022-02-14T04:38:47.711" v="820" actId="26606"/>
          <ac:spMkLst>
            <pc:docMk/>
            <pc:sldMk cId="3914448587" sldId="312"/>
            <ac:spMk id="19" creationId="{83B4A72C-2924-4CE2-8674-7E02E182ED6D}"/>
          </ac:spMkLst>
        </pc:spChg>
        <pc:spChg chg="add del">
          <ac:chgData name="Ibukun Titiloye" userId="41bb20a579519d95" providerId="LiveId" clId="{26615664-4F10-4DF8-B60A-3BD6CD1BDF44}" dt="2022-02-14T04:38:47.711" v="820" actId="26606"/>
          <ac:spMkLst>
            <pc:docMk/>
            <pc:sldMk cId="3914448587" sldId="312"/>
            <ac:spMk id="20" creationId="{A35CBD63-8F8F-47DC-9CE7-159E6161D872}"/>
          </ac:spMkLst>
        </pc:spChg>
        <pc:spChg chg="add del">
          <ac:chgData name="Ibukun Titiloye" userId="41bb20a579519d95" providerId="LiveId" clId="{26615664-4F10-4DF8-B60A-3BD6CD1BDF44}" dt="2022-02-14T04:38:47.711" v="820" actId="26606"/>
          <ac:spMkLst>
            <pc:docMk/>
            <pc:sldMk cId="3914448587" sldId="312"/>
            <ac:spMk id="21" creationId="{CA0E3486-FD49-4921-B4F4-E5BB5C88AC79}"/>
          </ac:spMkLst>
        </pc:spChg>
        <pc:spChg chg="add">
          <ac:chgData name="Ibukun Titiloye" userId="41bb20a579519d95" providerId="LiveId" clId="{26615664-4F10-4DF8-B60A-3BD6CD1BDF44}" dt="2022-02-14T04:38:47.711" v="820" actId="26606"/>
          <ac:spMkLst>
            <pc:docMk/>
            <pc:sldMk cId="3914448587" sldId="312"/>
            <ac:spMk id="26" creationId="{681577AD-DA5F-48B3-8FB9-5199BA9EE681}"/>
          </ac:spMkLst>
        </pc:spChg>
        <pc:picChg chg="add mod">
          <ac:chgData name="Ibukun Titiloye" userId="41bb20a579519d95" providerId="LiveId" clId="{26615664-4F10-4DF8-B60A-3BD6CD1BDF44}" dt="2022-02-14T04:38:47.711" v="820" actId="26606"/>
          <ac:picMkLst>
            <pc:docMk/>
            <pc:sldMk cId="3914448587" sldId="312"/>
            <ac:picMk id="5" creationId="{2D8502E3-102A-4EA2-85E1-387B94DD3810}"/>
          </ac:picMkLst>
        </pc:picChg>
        <pc:picChg chg="del">
          <ac:chgData name="Ibukun Titiloye" userId="41bb20a579519d95" providerId="LiveId" clId="{26615664-4F10-4DF8-B60A-3BD6CD1BDF44}" dt="2022-02-14T04:37:33.001" v="812" actId="478"/>
          <ac:picMkLst>
            <pc:docMk/>
            <pc:sldMk cId="3914448587" sldId="312"/>
            <ac:picMk id="8" creationId="{34A2A32A-38F1-49FB-9E51-5F0BCFD94172}"/>
          </ac:picMkLst>
        </pc:picChg>
      </pc:sldChg>
      <pc:sldChg chg="addSp delSp modSp add mod ord">
        <pc:chgData name="Ibukun Titiloye" userId="41bb20a579519d95" providerId="LiveId" clId="{26615664-4F10-4DF8-B60A-3BD6CD1BDF44}" dt="2022-02-14T06:58:10.327" v="2632" actId="1076"/>
        <pc:sldMkLst>
          <pc:docMk/>
          <pc:sldMk cId="1070028947" sldId="313"/>
        </pc:sldMkLst>
        <pc:spChg chg="mod">
          <ac:chgData name="Ibukun Titiloye" userId="41bb20a579519d95" providerId="LiveId" clId="{26615664-4F10-4DF8-B60A-3BD6CD1BDF44}" dt="2022-02-14T04:32:03.012" v="764" actId="20577"/>
          <ac:spMkLst>
            <pc:docMk/>
            <pc:sldMk cId="1070028947" sldId="313"/>
            <ac:spMk id="2" creationId="{CF3D9A76-31C0-4272-B254-FF18A1150967}"/>
          </ac:spMkLst>
        </pc:spChg>
        <pc:spChg chg="add del mod">
          <ac:chgData name="Ibukun Titiloye" userId="41bb20a579519d95" providerId="LiveId" clId="{26615664-4F10-4DF8-B60A-3BD6CD1BDF44}" dt="2022-02-14T06:52:18.096" v="2616" actId="47"/>
          <ac:spMkLst>
            <pc:docMk/>
            <pc:sldMk cId="1070028947" sldId="313"/>
            <ac:spMk id="3" creationId="{6719769C-0DA7-4E1D-B802-DC37656A2878}"/>
          </ac:spMkLst>
        </pc:spChg>
        <pc:spChg chg="add del">
          <ac:chgData name="Ibukun Titiloye" userId="41bb20a579519d95" providerId="LiveId" clId="{26615664-4F10-4DF8-B60A-3BD6CD1BDF44}" dt="2022-02-14T06:52:19.031" v="2617" actId="11529"/>
          <ac:spMkLst>
            <pc:docMk/>
            <pc:sldMk cId="1070028947" sldId="313"/>
            <ac:spMk id="6" creationId="{DA04846E-BDDD-4E10-9A9C-2E1926E8C814}"/>
          </ac:spMkLst>
        </pc:spChg>
        <pc:spChg chg="add mod">
          <ac:chgData name="Ibukun Titiloye" userId="41bb20a579519d95" providerId="LiveId" clId="{26615664-4F10-4DF8-B60A-3BD6CD1BDF44}" dt="2022-02-14T06:55:41.353" v="2625" actId="14100"/>
          <ac:spMkLst>
            <pc:docMk/>
            <pc:sldMk cId="1070028947" sldId="313"/>
            <ac:spMk id="7" creationId="{EB9A286D-CB4D-4AA3-BF12-34222BF87D63}"/>
          </ac:spMkLst>
        </pc:spChg>
        <pc:spChg chg="add mod">
          <ac:chgData name="Ibukun Titiloye" userId="41bb20a579519d95" providerId="LiveId" clId="{26615664-4F10-4DF8-B60A-3BD6CD1BDF44}" dt="2022-02-14T06:58:10.327" v="2632" actId="1076"/>
          <ac:spMkLst>
            <pc:docMk/>
            <pc:sldMk cId="1070028947" sldId="313"/>
            <ac:spMk id="8" creationId="{3B3CC882-54A0-43F6-915F-A653211DF371}"/>
          </ac:spMkLst>
        </pc:spChg>
        <pc:spChg chg="mod">
          <ac:chgData name="Ibukun Titiloye" userId="41bb20a579519d95" providerId="LiveId" clId="{26615664-4F10-4DF8-B60A-3BD6CD1BDF44}" dt="2022-02-14T05:00:38.247" v="978"/>
          <ac:spMkLst>
            <pc:docMk/>
            <pc:sldMk cId="1070028947" sldId="313"/>
            <ac:spMk id="10" creationId="{D1635DF4-9129-43AF-9379-815F3CA3AFC1}"/>
          </ac:spMkLst>
        </pc:spChg>
      </pc:sldChg>
      <pc:sldChg chg="addSp delSp modSp add mod">
        <pc:chgData name="Ibukun Titiloye" userId="41bb20a579519d95" providerId="LiveId" clId="{26615664-4F10-4DF8-B60A-3BD6CD1BDF44}" dt="2022-02-14T07:21:48.008" v="2782" actId="1076"/>
        <pc:sldMkLst>
          <pc:docMk/>
          <pc:sldMk cId="3100312170" sldId="314"/>
        </pc:sldMkLst>
        <pc:spChg chg="mod">
          <ac:chgData name="Ibukun Titiloye" userId="41bb20a579519d95" providerId="LiveId" clId="{26615664-4F10-4DF8-B60A-3BD6CD1BDF44}" dt="2022-02-14T04:36:29.007" v="810" actId="26606"/>
          <ac:spMkLst>
            <pc:docMk/>
            <pc:sldMk cId="3100312170" sldId="314"/>
            <ac:spMk id="2" creationId="{CF3D9A76-31C0-4272-B254-FF18A1150967}"/>
          </ac:spMkLst>
        </pc:spChg>
        <pc:spChg chg="ord">
          <ac:chgData name="Ibukun Titiloye" userId="41bb20a579519d95" providerId="LiveId" clId="{26615664-4F10-4DF8-B60A-3BD6CD1BDF44}" dt="2022-02-14T04:36:29.007" v="811" actId="26606"/>
          <ac:spMkLst>
            <pc:docMk/>
            <pc:sldMk cId="3100312170" sldId="314"/>
            <ac:spMk id="4" creationId="{5D415574-8ED6-4F2D-A80E-F26C97A5AD15}"/>
          </ac:spMkLst>
        </pc:spChg>
        <pc:spChg chg="mod">
          <ac:chgData name="Ibukun Titiloye" userId="41bb20a579519d95" providerId="LiveId" clId="{26615664-4F10-4DF8-B60A-3BD6CD1BDF44}" dt="2022-02-14T05:06:42.537" v="995" actId="20577"/>
          <ac:spMkLst>
            <pc:docMk/>
            <pc:sldMk cId="3100312170" sldId="314"/>
            <ac:spMk id="10" creationId="{D1635DF4-9129-43AF-9379-815F3CA3AFC1}"/>
          </ac:spMkLst>
        </pc:spChg>
        <pc:spChg chg="add del">
          <ac:chgData name="Ibukun Titiloye" userId="41bb20a579519d95" providerId="LiveId" clId="{26615664-4F10-4DF8-B60A-3BD6CD1BDF44}" dt="2022-02-14T04:36:29.007" v="811" actId="26606"/>
          <ac:spMkLst>
            <pc:docMk/>
            <pc:sldMk cId="3100312170" sldId="314"/>
            <ac:spMk id="14" creationId="{681577AD-DA5F-48B3-8FB9-5199BA9EE681}"/>
          </ac:spMkLst>
        </pc:spChg>
        <pc:spChg chg="add del mod">
          <ac:chgData name="Ibukun Titiloye" userId="41bb20a579519d95" providerId="LiveId" clId="{26615664-4F10-4DF8-B60A-3BD6CD1BDF44}" dt="2022-02-14T07:00:57.484" v="2637" actId="478"/>
          <ac:spMkLst>
            <pc:docMk/>
            <pc:sldMk cId="3100312170" sldId="314"/>
            <ac:spMk id="16" creationId="{2D7F60C0-9158-433D-92A6-2150125C6AB8}"/>
          </ac:spMkLst>
        </pc:spChg>
        <pc:spChg chg="add mod">
          <ac:chgData name="Ibukun Titiloye" userId="41bb20a579519d95" providerId="LiveId" clId="{26615664-4F10-4DF8-B60A-3BD6CD1BDF44}" dt="2022-02-14T07:21:43.511" v="2781" actId="1076"/>
          <ac:spMkLst>
            <pc:docMk/>
            <pc:sldMk cId="3100312170" sldId="314"/>
            <ac:spMk id="17" creationId="{05D8B30D-2C91-4633-A898-3EE57A587B32}"/>
          </ac:spMkLst>
        </pc:spChg>
        <pc:spChg chg="add mod">
          <ac:chgData name="Ibukun Titiloye" userId="41bb20a579519d95" providerId="LiveId" clId="{26615664-4F10-4DF8-B60A-3BD6CD1BDF44}" dt="2022-02-14T07:02:11.268" v="2646" actId="1076"/>
          <ac:spMkLst>
            <pc:docMk/>
            <pc:sldMk cId="3100312170" sldId="314"/>
            <ac:spMk id="18" creationId="{54D00B5C-CFC4-4DDB-9F3A-C5EE44E3A6CD}"/>
          </ac:spMkLst>
        </pc:spChg>
        <pc:spChg chg="add del">
          <ac:chgData name="Ibukun Titiloye" userId="41bb20a579519d95" providerId="LiveId" clId="{26615664-4F10-4DF8-B60A-3BD6CD1BDF44}" dt="2022-02-14T04:36:00.462" v="804" actId="26606"/>
          <ac:spMkLst>
            <pc:docMk/>
            <pc:sldMk cId="3100312170" sldId="314"/>
            <ac:spMk id="19" creationId="{681577AD-DA5F-48B3-8FB9-5199BA9EE681}"/>
          </ac:spMkLst>
        </pc:spChg>
        <pc:spChg chg="add del">
          <ac:chgData name="Ibukun Titiloye" userId="41bb20a579519d95" providerId="LiveId" clId="{26615664-4F10-4DF8-B60A-3BD6CD1BDF44}" dt="2022-02-14T04:36:08.252" v="806" actId="26606"/>
          <ac:spMkLst>
            <pc:docMk/>
            <pc:sldMk cId="3100312170" sldId="314"/>
            <ac:spMk id="21" creationId="{F13A95FF-1A75-49AA-86AE-EED61BD0E408}"/>
          </ac:spMkLst>
        </pc:spChg>
        <pc:spChg chg="add del">
          <ac:chgData name="Ibukun Titiloye" userId="41bb20a579519d95" providerId="LiveId" clId="{26615664-4F10-4DF8-B60A-3BD6CD1BDF44}" dt="2022-02-14T04:36:15.002" v="808" actId="26606"/>
          <ac:spMkLst>
            <pc:docMk/>
            <pc:sldMk cId="3100312170" sldId="314"/>
            <ac:spMk id="23" creationId="{A5CF2FC8-D184-4B10-83A5-61FC2148BE2B}"/>
          </ac:spMkLst>
        </pc:spChg>
        <pc:spChg chg="add del">
          <ac:chgData name="Ibukun Titiloye" userId="41bb20a579519d95" providerId="LiveId" clId="{26615664-4F10-4DF8-B60A-3BD6CD1BDF44}" dt="2022-02-14T04:36:29.007" v="810" actId="26606"/>
          <ac:spMkLst>
            <pc:docMk/>
            <pc:sldMk cId="3100312170" sldId="314"/>
            <ac:spMk id="25" creationId="{A35CBD63-8F8F-47DC-9CE7-159E6161D872}"/>
          </ac:spMkLst>
        </pc:spChg>
        <pc:spChg chg="add del">
          <ac:chgData name="Ibukun Titiloye" userId="41bb20a579519d95" providerId="LiveId" clId="{26615664-4F10-4DF8-B60A-3BD6CD1BDF44}" dt="2022-02-14T04:36:29.007" v="810" actId="26606"/>
          <ac:spMkLst>
            <pc:docMk/>
            <pc:sldMk cId="3100312170" sldId="314"/>
            <ac:spMk id="26" creationId="{CA0E3486-FD49-4921-B4F4-E5BB5C88AC79}"/>
          </ac:spMkLst>
        </pc:spChg>
        <pc:spChg chg="add del">
          <ac:chgData name="Ibukun Titiloye" userId="41bb20a579519d95" providerId="LiveId" clId="{26615664-4F10-4DF8-B60A-3BD6CD1BDF44}" dt="2022-02-14T04:36:29.007" v="810" actId="26606"/>
          <ac:spMkLst>
            <pc:docMk/>
            <pc:sldMk cId="3100312170" sldId="314"/>
            <ac:spMk id="27" creationId="{83B4A72C-2924-4CE2-8674-7E02E182ED6D}"/>
          </ac:spMkLst>
        </pc:spChg>
        <pc:spChg chg="add">
          <ac:chgData name="Ibukun Titiloye" userId="41bb20a579519d95" providerId="LiveId" clId="{26615664-4F10-4DF8-B60A-3BD6CD1BDF44}" dt="2022-02-14T04:36:29.007" v="811" actId="26606"/>
          <ac:spMkLst>
            <pc:docMk/>
            <pc:sldMk cId="3100312170" sldId="314"/>
            <ac:spMk id="29" creationId="{681577AD-DA5F-48B3-8FB9-5199BA9EE681}"/>
          </ac:spMkLst>
        </pc:spChg>
        <pc:graphicFrameChg chg="add del mod">
          <ac:chgData name="Ibukun Titiloye" userId="41bb20a579519d95" providerId="LiveId" clId="{26615664-4F10-4DF8-B60A-3BD6CD1BDF44}" dt="2022-02-14T04:35:03.543" v="797" actId="478"/>
          <ac:graphicFrameMkLst>
            <pc:docMk/>
            <pc:sldMk cId="3100312170" sldId="314"/>
            <ac:graphicFrameMk id="8" creationId="{09B5AC3B-9AA9-49B7-91D5-C45CE6A773C4}"/>
          </ac:graphicFrameMkLst>
        </pc:graphicFrameChg>
        <pc:picChg chg="add mod">
          <ac:chgData name="Ibukun Titiloye" userId="41bb20a579519d95" providerId="LiveId" clId="{26615664-4F10-4DF8-B60A-3BD6CD1BDF44}" dt="2022-02-14T07:21:48.008" v="2782" actId="1076"/>
          <ac:picMkLst>
            <pc:docMk/>
            <pc:sldMk cId="3100312170" sldId="314"/>
            <ac:picMk id="3" creationId="{FF761F48-3105-4913-BDE1-15525FEA5F57}"/>
          </ac:picMkLst>
        </pc:picChg>
        <pc:picChg chg="del">
          <ac:chgData name="Ibukun Titiloye" userId="41bb20a579519d95" providerId="LiveId" clId="{26615664-4F10-4DF8-B60A-3BD6CD1BDF44}" dt="2022-02-14T04:34:06.422" v="768" actId="478"/>
          <ac:picMkLst>
            <pc:docMk/>
            <pc:sldMk cId="3100312170" sldId="314"/>
            <ac:picMk id="7" creationId="{82390193-1FAF-47D5-945C-1CF41C46CABC}"/>
          </ac:picMkLst>
        </pc:picChg>
      </pc:sldChg>
      <pc:sldChg chg="addSp delSp modSp add del mod">
        <pc:chgData name="Ibukun Titiloye" userId="41bb20a579519d95" providerId="LiveId" clId="{26615664-4F10-4DF8-B60A-3BD6CD1BDF44}" dt="2022-02-14T05:27:45.472" v="1352" actId="47"/>
        <pc:sldMkLst>
          <pc:docMk/>
          <pc:sldMk cId="332341376" sldId="315"/>
        </pc:sldMkLst>
        <pc:spChg chg="mod">
          <ac:chgData name="Ibukun Titiloye" userId="41bb20a579519d95" providerId="LiveId" clId="{26615664-4F10-4DF8-B60A-3BD6CD1BDF44}" dt="2022-02-14T05:16:25.299" v="1155" actId="21"/>
          <ac:spMkLst>
            <pc:docMk/>
            <pc:sldMk cId="332341376" sldId="315"/>
            <ac:spMk id="2" creationId="{CF3D9A76-31C0-4272-B254-FF18A1150967}"/>
          </ac:spMkLst>
        </pc:spChg>
        <pc:spChg chg="mod">
          <ac:chgData name="Ibukun Titiloye" userId="41bb20a579519d95" providerId="LiveId" clId="{26615664-4F10-4DF8-B60A-3BD6CD1BDF44}" dt="2022-02-14T05:09:33.817" v="1003" actId="26606"/>
          <ac:spMkLst>
            <pc:docMk/>
            <pc:sldMk cId="332341376" sldId="315"/>
            <ac:spMk id="4" creationId="{5D415574-8ED6-4F2D-A80E-F26C97A5AD15}"/>
          </ac:spMkLst>
        </pc:spChg>
        <pc:spChg chg="add del mod">
          <ac:chgData name="Ibukun Titiloye" userId="41bb20a579519d95" providerId="LiveId" clId="{26615664-4F10-4DF8-B60A-3BD6CD1BDF44}" dt="2022-02-14T05:09:07.547" v="999" actId="478"/>
          <ac:spMkLst>
            <pc:docMk/>
            <pc:sldMk cId="332341376" sldId="315"/>
            <ac:spMk id="6" creationId="{AB4CB632-D457-44C9-A137-A65B2BF82DD6}"/>
          </ac:spMkLst>
        </pc:spChg>
        <pc:spChg chg="del">
          <ac:chgData name="Ibukun Titiloye" userId="41bb20a579519d95" providerId="LiveId" clId="{26615664-4F10-4DF8-B60A-3BD6CD1BDF44}" dt="2022-02-14T05:09:03.142" v="998" actId="478"/>
          <ac:spMkLst>
            <pc:docMk/>
            <pc:sldMk cId="332341376" sldId="315"/>
            <ac:spMk id="10" creationId="{D1635DF4-9129-43AF-9379-815F3CA3AFC1}"/>
          </ac:spMkLst>
        </pc:spChg>
        <pc:spChg chg="add del">
          <ac:chgData name="Ibukun Titiloye" userId="41bb20a579519d95" providerId="LiveId" clId="{26615664-4F10-4DF8-B60A-3BD6CD1BDF44}" dt="2022-02-14T05:09:33.817" v="1003" actId="26606"/>
          <ac:spMkLst>
            <pc:docMk/>
            <pc:sldMk cId="332341376" sldId="315"/>
            <ac:spMk id="29" creationId="{681577AD-DA5F-48B3-8FB9-5199BA9EE681}"/>
          </ac:spMkLst>
        </pc:spChg>
        <pc:spChg chg="add">
          <ac:chgData name="Ibukun Titiloye" userId="41bb20a579519d95" providerId="LiveId" clId="{26615664-4F10-4DF8-B60A-3BD6CD1BDF44}" dt="2022-02-14T05:09:33.817" v="1003" actId="26606"/>
          <ac:spMkLst>
            <pc:docMk/>
            <pc:sldMk cId="332341376" sldId="315"/>
            <ac:spMk id="34" creationId="{C162DF2A-64D1-4AA9-BA42-8A4063EADE09}"/>
          </ac:spMkLst>
        </pc:spChg>
        <pc:spChg chg="add del">
          <ac:chgData name="Ibukun Titiloye" userId="41bb20a579519d95" providerId="LiveId" clId="{26615664-4F10-4DF8-B60A-3BD6CD1BDF44}" dt="2022-02-14T05:09:33.807" v="1002" actId="26606"/>
          <ac:spMkLst>
            <pc:docMk/>
            <pc:sldMk cId="332341376" sldId="315"/>
            <ac:spMk id="35" creationId="{17115F77-2FAE-4CA7-9A7F-10D5F2C8F831}"/>
          </ac:spMkLst>
        </pc:spChg>
        <pc:spChg chg="add">
          <ac:chgData name="Ibukun Titiloye" userId="41bb20a579519d95" providerId="LiveId" clId="{26615664-4F10-4DF8-B60A-3BD6CD1BDF44}" dt="2022-02-14T05:09:33.817" v="1003" actId="26606"/>
          <ac:spMkLst>
            <pc:docMk/>
            <pc:sldMk cId="332341376" sldId="315"/>
            <ac:spMk id="36" creationId="{5D7C1373-63AF-4A75-909E-990E05356670}"/>
          </ac:spMkLst>
        </pc:spChg>
        <pc:spChg chg="add del">
          <ac:chgData name="Ibukun Titiloye" userId="41bb20a579519d95" providerId="LiveId" clId="{26615664-4F10-4DF8-B60A-3BD6CD1BDF44}" dt="2022-02-14T05:09:33.807" v="1002" actId="26606"/>
          <ac:spMkLst>
            <pc:docMk/>
            <pc:sldMk cId="332341376" sldId="315"/>
            <ac:spMk id="37" creationId="{5CD4C046-A04C-46CC-AFA3-6B0621F628C8}"/>
          </ac:spMkLst>
        </pc:spChg>
        <pc:spChg chg="add">
          <ac:chgData name="Ibukun Titiloye" userId="41bb20a579519d95" providerId="LiveId" clId="{26615664-4F10-4DF8-B60A-3BD6CD1BDF44}" dt="2022-02-14T05:09:33.817" v="1003" actId="26606"/>
          <ac:spMkLst>
            <pc:docMk/>
            <pc:sldMk cId="332341376" sldId="315"/>
            <ac:spMk id="38" creationId="{2F4AD318-2FB6-4C6E-931E-58E404FA18CD}"/>
          </ac:spMkLst>
        </pc:spChg>
        <pc:spChg chg="add del">
          <ac:chgData name="Ibukun Titiloye" userId="41bb20a579519d95" providerId="LiveId" clId="{26615664-4F10-4DF8-B60A-3BD6CD1BDF44}" dt="2022-02-14T05:09:33.807" v="1002" actId="26606"/>
          <ac:spMkLst>
            <pc:docMk/>
            <pc:sldMk cId="332341376" sldId="315"/>
            <ac:spMk id="39" creationId="{25D5C296-F4B1-4AE5-8EEB-9FEB7ED17780}"/>
          </ac:spMkLst>
        </pc:spChg>
        <pc:spChg chg="add">
          <ac:chgData name="Ibukun Titiloye" userId="41bb20a579519d95" providerId="LiveId" clId="{26615664-4F10-4DF8-B60A-3BD6CD1BDF44}" dt="2022-02-14T05:09:33.817" v="1003" actId="26606"/>
          <ac:spMkLst>
            <pc:docMk/>
            <pc:sldMk cId="332341376" sldId="315"/>
            <ac:spMk id="40" creationId="{1A118E35-1CBF-4863-8497-F4DF1A166D2D}"/>
          </ac:spMkLst>
        </pc:spChg>
        <pc:spChg chg="add del">
          <ac:chgData name="Ibukun Titiloye" userId="41bb20a579519d95" providerId="LiveId" clId="{26615664-4F10-4DF8-B60A-3BD6CD1BDF44}" dt="2022-02-14T05:09:33.807" v="1002" actId="26606"/>
          <ac:spMkLst>
            <pc:docMk/>
            <pc:sldMk cId="332341376" sldId="315"/>
            <ac:spMk id="41" creationId="{9C1ACE66-194D-48C4-A14A-6933B35283F6}"/>
          </ac:spMkLst>
        </pc:spChg>
        <pc:spChg chg="add">
          <ac:chgData name="Ibukun Titiloye" userId="41bb20a579519d95" providerId="LiveId" clId="{26615664-4F10-4DF8-B60A-3BD6CD1BDF44}" dt="2022-02-14T05:09:33.817" v="1003" actId="26606"/>
          <ac:spMkLst>
            <pc:docMk/>
            <pc:sldMk cId="332341376" sldId="315"/>
            <ac:spMk id="42" creationId="{6E187274-5DC2-4BE0-AF99-925D6D973550}"/>
          </ac:spMkLst>
        </pc:spChg>
        <pc:spChg chg="add del">
          <ac:chgData name="Ibukun Titiloye" userId="41bb20a579519d95" providerId="LiveId" clId="{26615664-4F10-4DF8-B60A-3BD6CD1BDF44}" dt="2022-02-14T05:09:33.807" v="1002" actId="26606"/>
          <ac:spMkLst>
            <pc:docMk/>
            <pc:sldMk cId="332341376" sldId="315"/>
            <ac:spMk id="43" creationId="{025B886A-7ED1-4B77-819B-76ACBEFB07D0}"/>
          </ac:spMkLst>
        </pc:spChg>
        <pc:picChg chg="del">
          <ac:chgData name="Ibukun Titiloye" userId="41bb20a579519d95" providerId="LiveId" clId="{26615664-4F10-4DF8-B60A-3BD6CD1BDF44}" dt="2022-02-14T05:08:51.780" v="997" actId="478"/>
          <ac:picMkLst>
            <pc:docMk/>
            <pc:sldMk cId="332341376" sldId="315"/>
            <ac:picMk id="3" creationId="{FF761F48-3105-4913-BDE1-15525FEA5F57}"/>
          </ac:picMkLst>
        </pc:picChg>
        <pc:picChg chg="add del">
          <ac:chgData name="Ibukun Titiloye" userId="41bb20a579519d95" providerId="LiveId" clId="{26615664-4F10-4DF8-B60A-3BD6CD1BDF44}" dt="2022-02-14T05:09:33.807" v="1002" actId="26606"/>
          <ac:picMkLst>
            <pc:docMk/>
            <pc:sldMk cId="332341376" sldId="315"/>
            <ac:picMk id="31" creationId="{3C9C9F73-9C06-48F6-B6F7-E1A685D95613}"/>
          </ac:picMkLst>
        </pc:picChg>
      </pc:sldChg>
      <pc:sldChg chg="add del ord">
        <pc:chgData name="Ibukun Titiloye" userId="41bb20a579519d95" providerId="LiveId" clId="{26615664-4F10-4DF8-B60A-3BD6CD1BDF44}" dt="2022-02-14T05:28:01.102" v="1356" actId="47"/>
        <pc:sldMkLst>
          <pc:docMk/>
          <pc:sldMk cId="260112562" sldId="316"/>
        </pc:sldMkLst>
      </pc:sldChg>
      <pc:sldChg chg="addSp delSp modSp new mod ord setBg addAnim modAnim setClrOvrMap">
        <pc:chgData name="Ibukun Titiloye" userId="41bb20a579519d95" providerId="LiveId" clId="{26615664-4F10-4DF8-B60A-3BD6CD1BDF44}" dt="2022-02-14T17:41:16.113" v="3751"/>
        <pc:sldMkLst>
          <pc:docMk/>
          <pc:sldMk cId="3661492101" sldId="317"/>
        </pc:sldMkLst>
        <pc:spChg chg="mod">
          <ac:chgData name="Ibukun Titiloye" userId="41bb20a579519d95" providerId="LiveId" clId="{26615664-4F10-4DF8-B60A-3BD6CD1BDF44}" dt="2022-02-14T17:36:59.515" v="3731" actId="26606"/>
          <ac:spMkLst>
            <pc:docMk/>
            <pc:sldMk cId="3661492101" sldId="317"/>
            <ac:spMk id="2" creationId="{58DB8D85-20CD-4763-9B61-568C2AC34E3B}"/>
          </ac:spMkLst>
        </pc:spChg>
        <pc:spChg chg="del mod">
          <ac:chgData name="Ibukun Titiloye" userId="41bb20a579519d95" providerId="LiveId" clId="{26615664-4F10-4DF8-B60A-3BD6CD1BDF44}" dt="2022-02-14T06:48:51.513" v="2606" actId="478"/>
          <ac:spMkLst>
            <pc:docMk/>
            <pc:sldMk cId="3661492101" sldId="317"/>
            <ac:spMk id="3" creationId="{452801C9-2489-45C8-AB21-69A9C29C7A63}"/>
          </ac:spMkLst>
        </pc:spChg>
        <pc:spChg chg="mod">
          <ac:chgData name="Ibukun Titiloye" userId="41bb20a579519d95" providerId="LiveId" clId="{26615664-4F10-4DF8-B60A-3BD6CD1BDF44}" dt="2022-02-14T17:36:59.499" v="3730" actId="26606"/>
          <ac:spMkLst>
            <pc:docMk/>
            <pc:sldMk cId="3661492101" sldId="317"/>
            <ac:spMk id="4" creationId="{982EE14B-83B5-4B2B-8D94-3D9218A3D285}"/>
          </ac:spMkLst>
        </pc:spChg>
        <pc:spChg chg="add del mod">
          <ac:chgData name="Ibukun Titiloye" userId="41bb20a579519d95" providerId="LiveId" clId="{26615664-4F10-4DF8-B60A-3BD6CD1BDF44}" dt="2022-02-14T06:49:05.798" v="2607" actId="478"/>
          <ac:spMkLst>
            <pc:docMk/>
            <pc:sldMk cId="3661492101" sldId="317"/>
            <ac:spMk id="6" creationId="{F5C32070-D6C4-4789-AC8D-9E4D2713F24C}"/>
          </ac:spMkLst>
        </pc:spChg>
        <pc:spChg chg="add del">
          <ac:chgData name="Ibukun Titiloye" userId="41bb20a579519d95" providerId="LiveId" clId="{26615664-4F10-4DF8-B60A-3BD6CD1BDF44}" dt="2022-02-14T06:49:13.523" v="2608" actId="26606"/>
          <ac:spMkLst>
            <pc:docMk/>
            <pc:sldMk cId="3661492101" sldId="317"/>
            <ac:spMk id="9" creationId="{29DC5A77-10C9-4ECF-B7EB-8D917F36A9EE}"/>
          </ac:spMkLst>
        </pc:spChg>
        <pc:spChg chg="add del">
          <ac:chgData name="Ibukun Titiloye" userId="41bb20a579519d95" providerId="LiveId" clId="{26615664-4F10-4DF8-B60A-3BD6CD1BDF44}" dt="2022-02-14T06:49:13.523" v="2608" actId="26606"/>
          <ac:spMkLst>
            <pc:docMk/>
            <pc:sldMk cId="3661492101" sldId="317"/>
            <ac:spMk id="11" creationId="{2FFE28B5-FB16-49A9-B851-3C35FAC0CACB}"/>
          </ac:spMkLst>
        </pc:spChg>
        <pc:spChg chg="add del">
          <ac:chgData name="Ibukun Titiloye" userId="41bb20a579519d95" providerId="LiveId" clId="{26615664-4F10-4DF8-B60A-3BD6CD1BDF44}" dt="2022-02-14T06:49:13.523" v="2608" actId="26606"/>
          <ac:spMkLst>
            <pc:docMk/>
            <pc:sldMk cId="3661492101" sldId="317"/>
            <ac:spMk id="13" creationId="{01014442-855A-4E0F-8D09-C314661A48B9}"/>
          </ac:spMkLst>
        </pc:spChg>
        <pc:spChg chg="add del">
          <ac:chgData name="Ibukun Titiloye" userId="41bb20a579519d95" providerId="LiveId" clId="{26615664-4F10-4DF8-B60A-3BD6CD1BDF44}" dt="2022-02-14T06:49:13.523" v="2608" actId="26606"/>
          <ac:spMkLst>
            <pc:docMk/>
            <pc:sldMk cId="3661492101" sldId="317"/>
            <ac:spMk id="15" creationId="{9B1ABF09-86CF-414E-88A5-2B84CC7232A9}"/>
          </ac:spMkLst>
        </pc:spChg>
        <pc:spChg chg="add del">
          <ac:chgData name="Ibukun Titiloye" userId="41bb20a579519d95" providerId="LiveId" clId="{26615664-4F10-4DF8-B60A-3BD6CD1BDF44}" dt="2022-02-14T06:49:13.523" v="2608" actId="26606"/>
          <ac:spMkLst>
            <pc:docMk/>
            <pc:sldMk cId="3661492101" sldId="317"/>
            <ac:spMk id="17" creationId="{3FE91770-CDBB-4D24-94E5-AD484F36CE87}"/>
          </ac:spMkLst>
        </pc:spChg>
        <pc:spChg chg="add del">
          <ac:chgData name="Ibukun Titiloye" userId="41bb20a579519d95" providerId="LiveId" clId="{26615664-4F10-4DF8-B60A-3BD6CD1BDF44}" dt="2022-02-14T17:36:06.363" v="3721" actId="26606"/>
          <ac:spMkLst>
            <pc:docMk/>
            <pc:sldMk cId="3661492101" sldId="317"/>
            <ac:spMk id="22" creationId="{C162DF2A-64D1-4AA9-BA42-8A4063EADE09}"/>
          </ac:spMkLst>
        </pc:spChg>
        <pc:spChg chg="add del">
          <ac:chgData name="Ibukun Titiloye" userId="41bb20a579519d95" providerId="LiveId" clId="{26615664-4F10-4DF8-B60A-3BD6CD1BDF44}" dt="2022-02-14T17:36:06.363" v="3721" actId="26606"/>
          <ac:spMkLst>
            <pc:docMk/>
            <pc:sldMk cId="3661492101" sldId="317"/>
            <ac:spMk id="24" creationId="{5D7C1373-63AF-4A75-909E-990E05356670}"/>
          </ac:spMkLst>
        </pc:spChg>
        <pc:spChg chg="add del">
          <ac:chgData name="Ibukun Titiloye" userId="41bb20a579519d95" providerId="LiveId" clId="{26615664-4F10-4DF8-B60A-3BD6CD1BDF44}" dt="2022-02-14T17:36:06.363" v="3721" actId="26606"/>
          <ac:spMkLst>
            <pc:docMk/>
            <pc:sldMk cId="3661492101" sldId="317"/>
            <ac:spMk id="26" creationId="{57F231E5-F402-49E1-82B4-C762909ED227}"/>
          </ac:spMkLst>
        </pc:spChg>
        <pc:spChg chg="add del">
          <ac:chgData name="Ibukun Titiloye" userId="41bb20a579519d95" providerId="LiveId" clId="{26615664-4F10-4DF8-B60A-3BD6CD1BDF44}" dt="2022-02-14T17:36:06.363" v="3721" actId="26606"/>
          <ac:spMkLst>
            <pc:docMk/>
            <pc:sldMk cId="3661492101" sldId="317"/>
            <ac:spMk id="28" creationId="{6F0BA12B-74D1-4DB1-9A3F-C9BA27B81512}"/>
          </ac:spMkLst>
        </pc:spChg>
        <pc:spChg chg="add del">
          <ac:chgData name="Ibukun Titiloye" userId="41bb20a579519d95" providerId="LiveId" clId="{26615664-4F10-4DF8-B60A-3BD6CD1BDF44}" dt="2022-02-14T17:36:06.363" v="3721" actId="26606"/>
          <ac:spMkLst>
            <pc:docMk/>
            <pc:sldMk cId="3661492101" sldId="317"/>
            <ac:spMk id="30" creationId="{515FCC40-AA93-4D3B-90D0-69BC824EAD47}"/>
          </ac:spMkLst>
        </pc:spChg>
        <pc:spChg chg="add del">
          <ac:chgData name="Ibukun Titiloye" userId="41bb20a579519d95" providerId="LiveId" clId="{26615664-4F10-4DF8-B60A-3BD6CD1BDF44}" dt="2022-02-14T17:36:59.515" v="3731" actId="26606"/>
          <ac:spMkLst>
            <pc:docMk/>
            <pc:sldMk cId="3661492101" sldId="317"/>
            <ac:spMk id="33" creationId="{17115F77-2FAE-4CA7-9A7F-10D5F2C8F831}"/>
          </ac:spMkLst>
        </pc:spChg>
        <pc:spChg chg="add del">
          <ac:chgData name="Ibukun Titiloye" userId="41bb20a579519d95" providerId="LiveId" clId="{26615664-4F10-4DF8-B60A-3BD6CD1BDF44}" dt="2022-02-14T17:36:59.515" v="3731" actId="26606"/>
          <ac:spMkLst>
            <pc:docMk/>
            <pc:sldMk cId="3661492101" sldId="317"/>
            <ac:spMk id="34" creationId="{5CD4C046-A04C-46CC-AFA3-6B0621F628C8}"/>
          </ac:spMkLst>
        </pc:spChg>
        <pc:spChg chg="add del">
          <ac:chgData name="Ibukun Titiloye" userId="41bb20a579519d95" providerId="LiveId" clId="{26615664-4F10-4DF8-B60A-3BD6CD1BDF44}" dt="2022-02-14T17:36:59.515" v="3731" actId="26606"/>
          <ac:spMkLst>
            <pc:docMk/>
            <pc:sldMk cId="3661492101" sldId="317"/>
            <ac:spMk id="35" creationId="{25D5C296-F4B1-4AE5-8EEB-9FEB7ED17780}"/>
          </ac:spMkLst>
        </pc:spChg>
        <pc:spChg chg="add del">
          <ac:chgData name="Ibukun Titiloye" userId="41bb20a579519d95" providerId="LiveId" clId="{26615664-4F10-4DF8-B60A-3BD6CD1BDF44}" dt="2022-02-14T17:36:02.554" v="3720" actId="26606"/>
          <ac:spMkLst>
            <pc:docMk/>
            <pc:sldMk cId="3661492101" sldId="317"/>
            <ac:spMk id="36" creationId="{17115F77-2FAE-4CA7-9A7F-10D5F2C8F831}"/>
          </ac:spMkLst>
        </pc:spChg>
        <pc:spChg chg="add del">
          <ac:chgData name="Ibukun Titiloye" userId="41bb20a579519d95" providerId="LiveId" clId="{26615664-4F10-4DF8-B60A-3BD6CD1BDF44}" dt="2022-02-14T17:36:02.554" v="3720" actId="26606"/>
          <ac:spMkLst>
            <pc:docMk/>
            <pc:sldMk cId="3661492101" sldId="317"/>
            <ac:spMk id="38" creationId="{5CD4C046-A04C-46CC-AFA3-6B0621F628C8}"/>
          </ac:spMkLst>
        </pc:spChg>
        <pc:spChg chg="add del">
          <ac:chgData name="Ibukun Titiloye" userId="41bb20a579519d95" providerId="LiveId" clId="{26615664-4F10-4DF8-B60A-3BD6CD1BDF44}" dt="2022-02-14T17:36:59.515" v="3731" actId="26606"/>
          <ac:spMkLst>
            <pc:docMk/>
            <pc:sldMk cId="3661492101" sldId="317"/>
            <ac:spMk id="39" creationId="{9C1ACE66-194D-48C4-A14A-6933B35283F6}"/>
          </ac:spMkLst>
        </pc:spChg>
        <pc:spChg chg="add del">
          <ac:chgData name="Ibukun Titiloye" userId="41bb20a579519d95" providerId="LiveId" clId="{26615664-4F10-4DF8-B60A-3BD6CD1BDF44}" dt="2022-02-14T17:36:02.554" v="3720" actId="26606"/>
          <ac:spMkLst>
            <pc:docMk/>
            <pc:sldMk cId="3661492101" sldId="317"/>
            <ac:spMk id="40" creationId="{BC512124-0D13-4ED9-80B7-52AE15B6B41F}"/>
          </ac:spMkLst>
        </pc:spChg>
        <pc:spChg chg="add del">
          <ac:chgData name="Ibukun Titiloye" userId="41bb20a579519d95" providerId="LiveId" clId="{26615664-4F10-4DF8-B60A-3BD6CD1BDF44}" dt="2022-02-14T17:36:59.515" v="3731" actId="26606"/>
          <ac:spMkLst>
            <pc:docMk/>
            <pc:sldMk cId="3661492101" sldId="317"/>
            <ac:spMk id="41" creationId="{025B886A-7ED1-4B77-819B-76ACBEFB07D0}"/>
          </ac:spMkLst>
        </pc:spChg>
        <pc:spChg chg="add del">
          <ac:chgData name="Ibukun Titiloye" userId="41bb20a579519d95" providerId="LiveId" clId="{26615664-4F10-4DF8-B60A-3BD6CD1BDF44}" dt="2022-02-14T17:36:02.554" v="3720" actId="26606"/>
          <ac:spMkLst>
            <pc:docMk/>
            <pc:sldMk cId="3661492101" sldId="317"/>
            <ac:spMk id="42" creationId="{D4ABACDC-BD54-40F3-9047-8298C77C2DD6}"/>
          </ac:spMkLst>
        </pc:spChg>
        <pc:spChg chg="add del">
          <ac:chgData name="Ibukun Titiloye" userId="41bb20a579519d95" providerId="LiveId" clId="{26615664-4F10-4DF8-B60A-3BD6CD1BDF44}" dt="2022-02-14T17:36:02.554" v="3720" actId="26606"/>
          <ac:spMkLst>
            <pc:docMk/>
            <pc:sldMk cId="3661492101" sldId="317"/>
            <ac:spMk id="44" creationId="{B76CB7CA-05C2-4EE8-A97F-B5F3A4F89DA4}"/>
          </ac:spMkLst>
        </pc:spChg>
        <pc:spChg chg="add del">
          <ac:chgData name="Ibukun Titiloye" userId="41bb20a579519d95" providerId="LiveId" clId="{26615664-4F10-4DF8-B60A-3BD6CD1BDF44}" dt="2022-02-14T17:36:46.850" v="3724" actId="26606"/>
          <ac:spMkLst>
            <pc:docMk/>
            <pc:sldMk cId="3661492101" sldId="317"/>
            <ac:spMk id="46" creationId="{17115F77-2FAE-4CA7-9A7F-10D5F2C8F831}"/>
          </ac:spMkLst>
        </pc:spChg>
        <pc:spChg chg="add del">
          <ac:chgData name="Ibukun Titiloye" userId="41bb20a579519d95" providerId="LiveId" clId="{26615664-4F10-4DF8-B60A-3BD6CD1BDF44}" dt="2022-02-14T17:36:46.850" v="3724" actId="26606"/>
          <ac:spMkLst>
            <pc:docMk/>
            <pc:sldMk cId="3661492101" sldId="317"/>
            <ac:spMk id="48" creationId="{5CD4C046-A04C-46CC-AFA3-6B0621F628C8}"/>
          </ac:spMkLst>
        </pc:spChg>
        <pc:spChg chg="add del">
          <ac:chgData name="Ibukun Titiloye" userId="41bb20a579519d95" providerId="LiveId" clId="{26615664-4F10-4DF8-B60A-3BD6CD1BDF44}" dt="2022-02-14T17:36:46.850" v="3724" actId="26606"/>
          <ac:spMkLst>
            <pc:docMk/>
            <pc:sldMk cId="3661492101" sldId="317"/>
            <ac:spMk id="50" creationId="{BC512124-0D13-4ED9-80B7-52AE15B6B41F}"/>
          </ac:spMkLst>
        </pc:spChg>
        <pc:spChg chg="add del">
          <ac:chgData name="Ibukun Titiloye" userId="41bb20a579519d95" providerId="LiveId" clId="{26615664-4F10-4DF8-B60A-3BD6CD1BDF44}" dt="2022-02-14T17:36:46.850" v="3724" actId="26606"/>
          <ac:spMkLst>
            <pc:docMk/>
            <pc:sldMk cId="3661492101" sldId="317"/>
            <ac:spMk id="52" creationId="{D4ABACDC-BD54-40F3-9047-8298C77C2DD6}"/>
          </ac:spMkLst>
        </pc:spChg>
        <pc:spChg chg="add del">
          <ac:chgData name="Ibukun Titiloye" userId="41bb20a579519d95" providerId="LiveId" clId="{26615664-4F10-4DF8-B60A-3BD6CD1BDF44}" dt="2022-02-14T17:36:46.850" v="3724" actId="26606"/>
          <ac:spMkLst>
            <pc:docMk/>
            <pc:sldMk cId="3661492101" sldId="317"/>
            <ac:spMk id="54" creationId="{B76CB7CA-05C2-4EE8-A97F-B5F3A4F89DA4}"/>
          </ac:spMkLst>
        </pc:spChg>
        <pc:spChg chg="add del">
          <ac:chgData name="Ibukun Titiloye" userId="41bb20a579519d95" providerId="LiveId" clId="{26615664-4F10-4DF8-B60A-3BD6CD1BDF44}" dt="2022-02-14T17:36:53.291" v="3726" actId="26606"/>
          <ac:spMkLst>
            <pc:docMk/>
            <pc:sldMk cId="3661492101" sldId="317"/>
            <ac:spMk id="56" creationId="{17115F77-2FAE-4CA7-9A7F-10D5F2C8F831}"/>
          </ac:spMkLst>
        </pc:spChg>
        <pc:spChg chg="add del">
          <ac:chgData name="Ibukun Titiloye" userId="41bb20a579519d95" providerId="LiveId" clId="{26615664-4F10-4DF8-B60A-3BD6CD1BDF44}" dt="2022-02-14T17:36:53.291" v="3726" actId="26606"/>
          <ac:spMkLst>
            <pc:docMk/>
            <pc:sldMk cId="3661492101" sldId="317"/>
            <ac:spMk id="57" creationId="{5CD4C046-A04C-46CC-AFA3-6B0621F628C8}"/>
          </ac:spMkLst>
        </pc:spChg>
        <pc:spChg chg="add del">
          <ac:chgData name="Ibukun Titiloye" userId="41bb20a579519d95" providerId="LiveId" clId="{26615664-4F10-4DF8-B60A-3BD6CD1BDF44}" dt="2022-02-14T17:36:53.291" v="3726" actId="26606"/>
          <ac:spMkLst>
            <pc:docMk/>
            <pc:sldMk cId="3661492101" sldId="317"/>
            <ac:spMk id="58" creationId="{FE8A7A51-D656-47F0-BF06-7DEC0FA09BD6}"/>
          </ac:spMkLst>
        </pc:spChg>
        <pc:spChg chg="add del">
          <ac:chgData name="Ibukun Titiloye" userId="41bb20a579519d95" providerId="LiveId" clId="{26615664-4F10-4DF8-B60A-3BD6CD1BDF44}" dt="2022-02-14T17:36:53.291" v="3726" actId="26606"/>
          <ac:spMkLst>
            <pc:docMk/>
            <pc:sldMk cId="3661492101" sldId="317"/>
            <ac:spMk id="59" creationId="{C0F7D017-358C-4536-980E-7C6B97AE6C1F}"/>
          </ac:spMkLst>
        </pc:spChg>
        <pc:spChg chg="add del">
          <ac:chgData name="Ibukun Titiloye" userId="41bb20a579519d95" providerId="LiveId" clId="{26615664-4F10-4DF8-B60A-3BD6CD1BDF44}" dt="2022-02-14T17:36:53.291" v="3726" actId="26606"/>
          <ac:spMkLst>
            <pc:docMk/>
            <pc:sldMk cId="3661492101" sldId="317"/>
            <ac:spMk id="60" creationId="{03D524A5-0026-48B3-A857-8AE02CEC0D25}"/>
          </ac:spMkLst>
        </pc:spChg>
        <pc:spChg chg="add del">
          <ac:chgData name="Ibukun Titiloye" userId="41bb20a579519d95" providerId="LiveId" clId="{26615664-4F10-4DF8-B60A-3BD6CD1BDF44}" dt="2022-02-14T17:36:55.888" v="3728" actId="26606"/>
          <ac:spMkLst>
            <pc:docMk/>
            <pc:sldMk cId="3661492101" sldId="317"/>
            <ac:spMk id="62" creationId="{17115F77-2FAE-4CA7-9A7F-10D5F2C8F831}"/>
          </ac:spMkLst>
        </pc:spChg>
        <pc:spChg chg="add del">
          <ac:chgData name="Ibukun Titiloye" userId="41bb20a579519d95" providerId="LiveId" clId="{26615664-4F10-4DF8-B60A-3BD6CD1BDF44}" dt="2022-02-14T17:36:55.888" v="3728" actId="26606"/>
          <ac:spMkLst>
            <pc:docMk/>
            <pc:sldMk cId="3661492101" sldId="317"/>
            <ac:spMk id="63" creationId="{5CD4C046-A04C-46CC-AFA3-6B0621F628C8}"/>
          </ac:spMkLst>
        </pc:spChg>
        <pc:spChg chg="add del">
          <ac:chgData name="Ibukun Titiloye" userId="41bb20a579519d95" providerId="LiveId" clId="{26615664-4F10-4DF8-B60A-3BD6CD1BDF44}" dt="2022-02-14T17:36:55.888" v="3728" actId="26606"/>
          <ac:spMkLst>
            <pc:docMk/>
            <pc:sldMk cId="3661492101" sldId="317"/>
            <ac:spMk id="64" creationId="{25D5C296-F4B1-4AE5-8EEB-9FEB7ED17780}"/>
          </ac:spMkLst>
        </pc:spChg>
        <pc:spChg chg="add del">
          <ac:chgData name="Ibukun Titiloye" userId="41bb20a579519d95" providerId="LiveId" clId="{26615664-4F10-4DF8-B60A-3BD6CD1BDF44}" dt="2022-02-14T17:36:55.888" v="3728" actId="26606"/>
          <ac:spMkLst>
            <pc:docMk/>
            <pc:sldMk cId="3661492101" sldId="317"/>
            <ac:spMk id="65" creationId="{9C1ACE66-194D-48C4-A14A-6933B35283F6}"/>
          </ac:spMkLst>
        </pc:spChg>
        <pc:spChg chg="add del">
          <ac:chgData name="Ibukun Titiloye" userId="41bb20a579519d95" providerId="LiveId" clId="{26615664-4F10-4DF8-B60A-3BD6CD1BDF44}" dt="2022-02-14T17:36:55.888" v="3728" actId="26606"/>
          <ac:spMkLst>
            <pc:docMk/>
            <pc:sldMk cId="3661492101" sldId="317"/>
            <ac:spMk id="66" creationId="{025B886A-7ED1-4B77-819B-76ACBEFB07D0}"/>
          </ac:spMkLst>
        </pc:spChg>
        <pc:spChg chg="add del">
          <ac:chgData name="Ibukun Titiloye" userId="41bb20a579519d95" providerId="LiveId" clId="{26615664-4F10-4DF8-B60A-3BD6CD1BDF44}" dt="2022-02-14T17:36:59.499" v="3730" actId="26606"/>
          <ac:spMkLst>
            <pc:docMk/>
            <pc:sldMk cId="3661492101" sldId="317"/>
            <ac:spMk id="68" creationId="{17115F77-2FAE-4CA7-9A7F-10D5F2C8F831}"/>
          </ac:spMkLst>
        </pc:spChg>
        <pc:spChg chg="add del">
          <ac:chgData name="Ibukun Titiloye" userId="41bb20a579519d95" providerId="LiveId" clId="{26615664-4F10-4DF8-B60A-3BD6CD1BDF44}" dt="2022-02-14T17:36:59.499" v="3730" actId="26606"/>
          <ac:spMkLst>
            <pc:docMk/>
            <pc:sldMk cId="3661492101" sldId="317"/>
            <ac:spMk id="69" creationId="{5CD4C046-A04C-46CC-AFA3-6B0621F628C8}"/>
          </ac:spMkLst>
        </pc:spChg>
        <pc:spChg chg="add del">
          <ac:chgData name="Ibukun Titiloye" userId="41bb20a579519d95" providerId="LiveId" clId="{26615664-4F10-4DF8-B60A-3BD6CD1BDF44}" dt="2022-02-14T17:36:59.499" v="3730" actId="26606"/>
          <ac:spMkLst>
            <pc:docMk/>
            <pc:sldMk cId="3661492101" sldId="317"/>
            <ac:spMk id="70" creationId="{66C7A97A-A7DE-4DFB-8542-1E4BF24C7D31}"/>
          </ac:spMkLst>
        </pc:spChg>
        <pc:spChg chg="add del">
          <ac:chgData name="Ibukun Titiloye" userId="41bb20a579519d95" providerId="LiveId" clId="{26615664-4F10-4DF8-B60A-3BD6CD1BDF44}" dt="2022-02-14T17:36:59.499" v="3730" actId="26606"/>
          <ac:spMkLst>
            <pc:docMk/>
            <pc:sldMk cId="3661492101" sldId="317"/>
            <ac:spMk id="71" creationId="{BE111DB0-3D73-4D20-9D57-CEF5A0D865B9}"/>
          </ac:spMkLst>
        </pc:spChg>
        <pc:spChg chg="add del">
          <ac:chgData name="Ibukun Titiloye" userId="41bb20a579519d95" providerId="LiveId" clId="{26615664-4F10-4DF8-B60A-3BD6CD1BDF44}" dt="2022-02-14T17:36:59.499" v="3730" actId="26606"/>
          <ac:spMkLst>
            <pc:docMk/>
            <pc:sldMk cId="3661492101" sldId="317"/>
            <ac:spMk id="72" creationId="{027ADCA0-A066-4B16-8E1F-3C2483947B72}"/>
          </ac:spMkLst>
        </pc:spChg>
        <pc:spChg chg="add">
          <ac:chgData name="Ibukun Titiloye" userId="41bb20a579519d95" providerId="LiveId" clId="{26615664-4F10-4DF8-B60A-3BD6CD1BDF44}" dt="2022-02-14T17:36:59.515" v="3731" actId="26606"/>
          <ac:spMkLst>
            <pc:docMk/>
            <pc:sldMk cId="3661492101" sldId="317"/>
            <ac:spMk id="74" creationId="{17115F77-2FAE-4CA7-9A7F-10D5F2C8F831}"/>
          </ac:spMkLst>
        </pc:spChg>
        <pc:spChg chg="add">
          <ac:chgData name="Ibukun Titiloye" userId="41bb20a579519d95" providerId="LiveId" clId="{26615664-4F10-4DF8-B60A-3BD6CD1BDF44}" dt="2022-02-14T17:36:59.515" v="3731" actId="26606"/>
          <ac:spMkLst>
            <pc:docMk/>
            <pc:sldMk cId="3661492101" sldId="317"/>
            <ac:spMk id="75" creationId="{5CD4C046-A04C-46CC-AFA3-6B0621F628C8}"/>
          </ac:spMkLst>
        </pc:spChg>
        <pc:spChg chg="add">
          <ac:chgData name="Ibukun Titiloye" userId="41bb20a579519d95" providerId="LiveId" clId="{26615664-4F10-4DF8-B60A-3BD6CD1BDF44}" dt="2022-02-14T17:36:59.515" v="3731" actId="26606"/>
          <ac:spMkLst>
            <pc:docMk/>
            <pc:sldMk cId="3661492101" sldId="317"/>
            <ac:spMk id="76" creationId="{FE8A7A51-D656-47F0-BF06-7DEC0FA09BD6}"/>
          </ac:spMkLst>
        </pc:spChg>
        <pc:spChg chg="add">
          <ac:chgData name="Ibukun Titiloye" userId="41bb20a579519d95" providerId="LiveId" clId="{26615664-4F10-4DF8-B60A-3BD6CD1BDF44}" dt="2022-02-14T17:36:59.515" v="3731" actId="26606"/>
          <ac:spMkLst>
            <pc:docMk/>
            <pc:sldMk cId="3661492101" sldId="317"/>
            <ac:spMk id="77" creationId="{C0F7D017-358C-4536-980E-7C6B97AE6C1F}"/>
          </ac:spMkLst>
        </pc:spChg>
        <pc:spChg chg="add">
          <ac:chgData name="Ibukun Titiloye" userId="41bb20a579519d95" providerId="LiveId" clId="{26615664-4F10-4DF8-B60A-3BD6CD1BDF44}" dt="2022-02-14T17:36:59.515" v="3731" actId="26606"/>
          <ac:spMkLst>
            <pc:docMk/>
            <pc:sldMk cId="3661492101" sldId="317"/>
            <ac:spMk id="78" creationId="{03D524A5-0026-48B3-A857-8AE02CEC0D25}"/>
          </ac:spMkLst>
        </pc:spChg>
        <pc:picChg chg="add del">
          <ac:chgData name="Ibukun Titiloye" userId="41bb20a579519d95" providerId="LiveId" clId="{26615664-4F10-4DF8-B60A-3BD6CD1BDF44}" dt="2022-02-14T17:36:02.554" v="3720" actId="26606"/>
          <ac:picMkLst>
            <pc:docMk/>
            <pc:sldMk cId="3661492101" sldId="317"/>
            <ac:picMk id="32" creationId="{4E02313F-D171-4197-A2D8-F5949869D737}"/>
          </ac:picMkLst>
        </pc:picChg>
        <pc:picChg chg="add mod ord">
          <ac:chgData name="Ibukun Titiloye" userId="41bb20a579519d95" providerId="LiveId" clId="{26615664-4F10-4DF8-B60A-3BD6CD1BDF44}" dt="2022-02-14T17:36:59.515" v="3731" actId="26606"/>
          <ac:picMkLst>
            <pc:docMk/>
            <pc:sldMk cId="3661492101" sldId="317"/>
            <ac:picMk id="37" creationId="{52F47982-B117-4E95-86C8-758018847084}"/>
          </ac:picMkLst>
        </pc:picChg>
      </pc:sldChg>
      <pc:sldChg chg="modSp add mod">
        <pc:chgData name="Ibukun Titiloye" userId="41bb20a579519d95" providerId="LiveId" clId="{26615664-4F10-4DF8-B60A-3BD6CD1BDF44}" dt="2022-02-14T06:16:09.122" v="1779" actId="20577"/>
        <pc:sldMkLst>
          <pc:docMk/>
          <pc:sldMk cId="1734555439" sldId="318"/>
        </pc:sldMkLst>
        <pc:spChg chg="mod">
          <ac:chgData name="Ibukun Titiloye" userId="41bb20a579519d95" providerId="LiveId" clId="{26615664-4F10-4DF8-B60A-3BD6CD1BDF44}" dt="2022-02-14T06:16:09.122" v="1779" actId="20577"/>
          <ac:spMkLst>
            <pc:docMk/>
            <pc:sldMk cId="1734555439" sldId="318"/>
            <ac:spMk id="2" creationId="{58DB8D85-20CD-4763-9B61-568C2AC34E3B}"/>
          </ac:spMkLst>
        </pc:spChg>
      </pc:sldChg>
      <pc:sldChg chg="modSp add mod ord">
        <pc:chgData name="Ibukun Titiloye" userId="41bb20a579519d95" providerId="LiveId" clId="{26615664-4F10-4DF8-B60A-3BD6CD1BDF44}" dt="2022-02-14T17:40:08.894" v="3749" actId="20577"/>
        <pc:sldMkLst>
          <pc:docMk/>
          <pc:sldMk cId="2099844077" sldId="319"/>
        </pc:sldMkLst>
        <pc:spChg chg="mod">
          <ac:chgData name="Ibukun Titiloye" userId="41bb20a579519d95" providerId="LiveId" clId="{26615664-4F10-4DF8-B60A-3BD6CD1BDF44}" dt="2022-02-14T05:56:30.212" v="1480" actId="20577"/>
          <ac:spMkLst>
            <pc:docMk/>
            <pc:sldMk cId="2099844077" sldId="319"/>
            <ac:spMk id="2" creationId="{58DB8D85-20CD-4763-9B61-568C2AC34E3B}"/>
          </ac:spMkLst>
        </pc:spChg>
        <pc:spChg chg="mod">
          <ac:chgData name="Ibukun Titiloye" userId="41bb20a579519d95" providerId="LiveId" clId="{26615664-4F10-4DF8-B60A-3BD6CD1BDF44}" dt="2022-02-14T17:40:08.894" v="3749" actId="20577"/>
          <ac:spMkLst>
            <pc:docMk/>
            <pc:sldMk cId="2099844077" sldId="319"/>
            <ac:spMk id="3" creationId="{452801C9-2489-45C8-AB21-69A9C29C7A63}"/>
          </ac:spMkLst>
        </pc:spChg>
      </pc:sldChg>
      <pc:sldChg chg="addSp modSp new mod setBg modAnim">
        <pc:chgData name="Ibukun Titiloye" userId="41bb20a579519d95" providerId="LiveId" clId="{26615664-4F10-4DF8-B60A-3BD6CD1BDF44}" dt="2022-02-14T17:41:12.735" v="3750"/>
        <pc:sldMkLst>
          <pc:docMk/>
          <pc:sldMk cId="2871027287" sldId="320"/>
        </pc:sldMkLst>
        <pc:spChg chg="mod">
          <ac:chgData name="Ibukun Titiloye" userId="41bb20a579519d95" providerId="LiveId" clId="{26615664-4F10-4DF8-B60A-3BD6CD1BDF44}" dt="2022-02-14T17:35:34.838" v="3718" actId="26606"/>
          <ac:spMkLst>
            <pc:docMk/>
            <pc:sldMk cId="2871027287" sldId="320"/>
            <ac:spMk id="2" creationId="{D6627DF7-0B06-43E8-8CD7-C2E4D56FDE58}"/>
          </ac:spMkLst>
        </pc:spChg>
        <pc:spChg chg="mod">
          <ac:chgData name="Ibukun Titiloye" userId="41bb20a579519d95" providerId="LiveId" clId="{26615664-4F10-4DF8-B60A-3BD6CD1BDF44}" dt="2022-02-14T17:35:34.838" v="3718" actId="26606"/>
          <ac:spMkLst>
            <pc:docMk/>
            <pc:sldMk cId="2871027287" sldId="320"/>
            <ac:spMk id="3" creationId="{6053478D-D2AA-4CBF-8440-545E42CF7E48}"/>
          </ac:spMkLst>
        </pc:spChg>
        <pc:spChg chg="mod">
          <ac:chgData name="Ibukun Titiloye" userId="41bb20a579519d95" providerId="LiveId" clId="{26615664-4F10-4DF8-B60A-3BD6CD1BDF44}" dt="2022-02-14T17:35:34.838" v="3718" actId="26606"/>
          <ac:spMkLst>
            <pc:docMk/>
            <pc:sldMk cId="2871027287" sldId="320"/>
            <ac:spMk id="4" creationId="{74334BD4-B968-4F5F-8C6B-5D298DFF854E}"/>
          </ac:spMkLst>
        </pc:spChg>
        <pc:spChg chg="add">
          <ac:chgData name="Ibukun Titiloye" userId="41bb20a579519d95" providerId="LiveId" clId="{26615664-4F10-4DF8-B60A-3BD6CD1BDF44}" dt="2022-02-14T17:35:34.838" v="3718" actId="26606"/>
          <ac:spMkLst>
            <pc:docMk/>
            <pc:sldMk cId="2871027287" sldId="320"/>
            <ac:spMk id="9" creationId="{29DC5A77-10C9-4ECF-B7EB-8D917F36A9EE}"/>
          </ac:spMkLst>
        </pc:spChg>
        <pc:spChg chg="add">
          <ac:chgData name="Ibukun Titiloye" userId="41bb20a579519d95" providerId="LiveId" clId="{26615664-4F10-4DF8-B60A-3BD6CD1BDF44}" dt="2022-02-14T17:35:34.838" v="3718" actId="26606"/>
          <ac:spMkLst>
            <pc:docMk/>
            <pc:sldMk cId="2871027287" sldId="320"/>
            <ac:spMk id="11" creationId="{2FFE28B5-FB16-49A9-B851-3C35FAC0CACB}"/>
          </ac:spMkLst>
        </pc:spChg>
        <pc:spChg chg="add">
          <ac:chgData name="Ibukun Titiloye" userId="41bb20a579519d95" providerId="LiveId" clId="{26615664-4F10-4DF8-B60A-3BD6CD1BDF44}" dt="2022-02-14T17:35:34.838" v="3718" actId="26606"/>
          <ac:spMkLst>
            <pc:docMk/>
            <pc:sldMk cId="2871027287" sldId="320"/>
            <ac:spMk id="13" creationId="{01014442-855A-4E0F-8D09-C314661A48B9}"/>
          </ac:spMkLst>
        </pc:spChg>
        <pc:spChg chg="add">
          <ac:chgData name="Ibukun Titiloye" userId="41bb20a579519d95" providerId="LiveId" clId="{26615664-4F10-4DF8-B60A-3BD6CD1BDF44}" dt="2022-02-14T17:35:34.838" v="3718" actId="26606"/>
          <ac:spMkLst>
            <pc:docMk/>
            <pc:sldMk cId="2871027287" sldId="320"/>
            <ac:spMk id="15" creationId="{9B1ABF09-86CF-414E-88A5-2B84CC7232A9}"/>
          </ac:spMkLst>
        </pc:spChg>
        <pc:spChg chg="add">
          <ac:chgData name="Ibukun Titiloye" userId="41bb20a579519d95" providerId="LiveId" clId="{26615664-4F10-4DF8-B60A-3BD6CD1BDF44}" dt="2022-02-14T17:35:34.838" v="3718" actId="26606"/>
          <ac:spMkLst>
            <pc:docMk/>
            <pc:sldMk cId="2871027287" sldId="320"/>
            <ac:spMk id="17" creationId="{3FE91770-CDBB-4D24-94E5-AD484F36CE87}"/>
          </ac:spMkLst>
        </pc:spChg>
      </pc:sldChg>
      <pc:sldChg chg="modSp new del mod">
        <pc:chgData name="Ibukun Titiloye" userId="41bb20a579519d95" providerId="LiveId" clId="{26615664-4F10-4DF8-B60A-3BD6CD1BDF44}" dt="2022-02-14T17:31:34.183" v="3608" actId="2696"/>
        <pc:sldMkLst>
          <pc:docMk/>
          <pc:sldMk cId="3341261407" sldId="321"/>
        </pc:sldMkLst>
        <pc:spChg chg="mod">
          <ac:chgData name="Ibukun Titiloye" userId="41bb20a579519d95" providerId="LiveId" clId="{26615664-4F10-4DF8-B60A-3BD6CD1BDF44}" dt="2022-02-14T06:25:29.837" v="1988" actId="20577"/>
          <ac:spMkLst>
            <pc:docMk/>
            <pc:sldMk cId="3341261407" sldId="321"/>
            <ac:spMk id="2" creationId="{7D1AC55C-D156-4D23-AECE-5ACF867183C7}"/>
          </ac:spMkLst>
        </pc:spChg>
        <pc:spChg chg="mod">
          <ac:chgData name="Ibukun Titiloye" userId="41bb20a579519d95" providerId="LiveId" clId="{26615664-4F10-4DF8-B60A-3BD6CD1BDF44}" dt="2022-02-14T17:28:59.349" v="3540" actId="21"/>
          <ac:spMkLst>
            <pc:docMk/>
            <pc:sldMk cId="3341261407" sldId="321"/>
            <ac:spMk id="3" creationId="{9F9A37EC-506E-4821-A4C4-A19FA9FD17B0}"/>
          </ac:spMkLst>
        </pc:spChg>
      </pc:sldChg>
      <pc:sldChg chg="new del">
        <pc:chgData name="Ibukun Titiloye" userId="41bb20a579519d95" providerId="LiveId" clId="{26615664-4F10-4DF8-B60A-3BD6CD1BDF44}" dt="2022-02-14T16:15:23.750" v="2949" actId="47"/>
        <pc:sldMkLst>
          <pc:docMk/>
          <pc:sldMk cId="3202506087" sldId="322"/>
        </pc:sldMkLst>
      </pc:sldChg>
      <pc:sldChg chg="modSp add mod">
        <pc:chgData name="Ibukun Titiloye" userId="41bb20a579519d95" providerId="LiveId" clId="{26615664-4F10-4DF8-B60A-3BD6CD1BDF44}" dt="2022-02-14T17:24:45.388" v="3486" actId="20577"/>
        <pc:sldMkLst>
          <pc:docMk/>
          <pc:sldMk cId="4286718907" sldId="323"/>
        </pc:sldMkLst>
        <pc:spChg chg="mod">
          <ac:chgData name="Ibukun Titiloye" userId="41bb20a579519d95" providerId="LiveId" clId="{26615664-4F10-4DF8-B60A-3BD6CD1BDF44}" dt="2022-02-14T16:15:33.308" v="2951"/>
          <ac:spMkLst>
            <pc:docMk/>
            <pc:sldMk cId="4286718907" sldId="323"/>
            <ac:spMk id="2" creationId="{58DB8D85-20CD-4763-9B61-568C2AC34E3B}"/>
          </ac:spMkLst>
        </pc:spChg>
        <pc:spChg chg="mod">
          <ac:chgData name="Ibukun Titiloye" userId="41bb20a579519d95" providerId="LiveId" clId="{26615664-4F10-4DF8-B60A-3BD6CD1BDF44}" dt="2022-02-14T17:24:45.388" v="3486" actId="20577"/>
          <ac:spMkLst>
            <pc:docMk/>
            <pc:sldMk cId="4286718907" sldId="323"/>
            <ac:spMk id="3" creationId="{452801C9-2489-45C8-AB21-69A9C29C7A6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Au\Filr\My%20Files\Projects\Covid19\Sample%20Targ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_Au\Filr\My%20Files\Projects\Covid19\Sample%20Targe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Shopping Activities Before COVID-19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2882354396073737E-2"/>
          <c:y val="0.1735204678362573"/>
          <c:w val="0.95423529120785255"/>
          <c:h val="0.5371191232674862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'1028_shopping'!$B$4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multiLvlStrRef>
              <c:f>'1028_shopping'!$C$2:$I$3</c:f>
              <c:multiLvlStrCache>
                <c:ptCount val="7"/>
                <c:lvl>
                  <c:pt idx="0">
                    <c:v>In Store</c:v>
                  </c:pt>
                  <c:pt idx="1">
                    <c:v>Pick Up</c:v>
                  </c:pt>
                  <c:pt idx="2">
                    <c:v>Delivery</c:v>
                  </c:pt>
                  <c:pt idx="3">
                    <c:v>In Resturant</c:v>
                  </c:pt>
                  <c:pt idx="4">
                    <c:v>Pick Up</c:v>
                  </c:pt>
                  <c:pt idx="5">
                    <c:v>Delivery</c:v>
                  </c:pt>
                  <c:pt idx="6">
                    <c:v>Delivery</c:v>
                  </c:pt>
                </c:lvl>
                <c:lvl>
                  <c:pt idx="0">
                    <c:v>Grocery Shopping</c:v>
                  </c:pt>
                  <c:pt idx="3">
                    <c:v>Food/Meal</c:v>
                  </c:pt>
                  <c:pt idx="6">
                    <c:v>Other Items</c:v>
                  </c:pt>
                </c:lvl>
              </c:multiLvlStrCache>
            </c:multiLvlStrRef>
          </c:cat>
          <c:val>
            <c:numRef>
              <c:f>'1028_shopping'!$C$4:$I$4</c:f>
              <c:numCache>
                <c:formatCode>General</c:formatCode>
                <c:ptCount val="7"/>
                <c:pt idx="0" formatCode="###0">
                  <c:v>40</c:v>
                </c:pt>
                <c:pt idx="1">
                  <c:v>658</c:v>
                </c:pt>
                <c:pt idx="2">
                  <c:v>663</c:v>
                </c:pt>
                <c:pt idx="3">
                  <c:v>112</c:v>
                </c:pt>
                <c:pt idx="4">
                  <c:v>240</c:v>
                </c:pt>
                <c:pt idx="5">
                  <c:v>332</c:v>
                </c:pt>
                <c:pt idx="6">
                  <c:v>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FF-404C-B957-31B27A98BA27}"/>
            </c:ext>
          </c:extLst>
        </c:ser>
        <c:ser>
          <c:idx val="1"/>
          <c:order val="1"/>
          <c:tx>
            <c:strRef>
              <c:f>'1028_shopping'!$B$5</c:f>
              <c:strCache>
                <c:ptCount val="1"/>
                <c:pt idx="0">
                  <c:v>Once every month or less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multiLvlStrRef>
              <c:f>'1028_shopping'!$C$2:$I$3</c:f>
              <c:multiLvlStrCache>
                <c:ptCount val="7"/>
                <c:lvl>
                  <c:pt idx="0">
                    <c:v>In Store</c:v>
                  </c:pt>
                  <c:pt idx="1">
                    <c:v>Pick Up</c:v>
                  </c:pt>
                  <c:pt idx="2">
                    <c:v>Delivery</c:v>
                  </c:pt>
                  <c:pt idx="3">
                    <c:v>In Resturant</c:v>
                  </c:pt>
                  <c:pt idx="4">
                    <c:v>Pick Up</c:v>
                  </c:pt>
                  <c:pt idx="5">
                    <c:v>Delivery</c:v>
                  </c:pt>
                  <c:pt idx="6">
                    <c:v>Delivery</c:v>
                  </c:pt>
                </c:lvl>
                <c:lvl>
                  <c:pt idx="0">
                    <c:v>Grocery Shopping</c:v>
                  </c:pt>
                  <c:pt idx="3">
                    <c:v>Food/Meal</c:v>
                  </c:pt>
                  <c:pt idx="6">
                    <c:v>Other Items</c:v>
                  </c:pt>
                </c:lvl>
              </c:multiLvlStrCache>
            </c:multiLvlStrRef>
          </c:cat>
          <c:val>
            <c:numRef>
              <c:f>'1028_shopping'!$C$5:$I$5</c:f>
              <c:numCache>
                <c:formatCode>General</c:formatCode>
                <c:ptCount val="7"/>
                <c:pt idx="0" formatCode="###0">
                  <c:v>81</c:v>
                </c:pt>
                <c:pt idx="1">
                  <c:v>104</c:v>
                </c:pt>
                <c:pt idx="2">
                  <c:v>116</c:v>
                </c:pt>
                <c:pt idx="3">
                  <c:v>237</c:v>
                </c:pt>
                <c:pt idx="4">
                  <c:v>274</c:v>
                </c:pt>
                <c:pt idx="5">
                  <c:v>281</c:v>
                </c:pt>
                <c:pt idx="6">
                  <c:v>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FF-404C-B957-31B27A98BA27}"/>
            </c:ext>
          </c:extLst>
        </c:ser>
        <c:ser>
          <c:idx val="2"/>
          <c:order val="2"/>
          <c:tx>
            <c:strRef>
              <c:f>'1028_shopping'!$B$6</c:f>
              <c:strCache>
                <c:ptCount val="1"/>
                <c:pt idx="0">
                  <c:v>Once every two weeks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multiLvlStrRef>
              <c:f>'1028_shopping'!$C$2:$I$3</c:f>
              <c:multiLvlStrCache>
                <c:ptCount val="7"/>
                <c:lvl>
                  <c:pt idx="0">
                    <c:v>In Store</c:v>
                  </c:pt>
                  <c:pt idx="1">
                    <c:v>Pick Up</c:v>
                  </c:pt>
                  <c:pt idx="2">
                    <c:v>Delivery</c:v>
                  </c:pt>
                  <c:pt idx="3">
                    <c:v>In Resturant</c:v>
                  </c:pt>
                  <c:pt idx="4">
                    <c:v>Pick Up</c:v>
                  </c:pt>
                  <c:pt idx="5">
                    <c:v>Delivery</c:v>
                  </c:pt>
                  <c:pt idx="6">
                    <c:v>Delivery</c:v>
                  </c:pt>
                </c:lvl>
                <c:lvl>
                  <c:pt idx="0">
                    <c:v>Grocery Shopping</c:v>
                  </c:pt>
                  <c:pt idx="3">
                    <c:v>Food/Meal</c:v>
                  </c:pt>
                  <c:pt idx="6">
                    <c:v>Other Items</c:v>
                  </c:pt>
                </c:lvl>
              </c:multiLvlStrCache>
            </c:multiLvlStrRef>
          </c:cat>
          <c:val>
            <c:numRef>
              <c:f>'1028_shopping'!$C$6:$I$6</c:f>
              <c:numCache>
                <c:formatCode>General</c:formatCode>
                <c:ptCount val="7"/>
                <c:pt idx="0" formatCode="###0">
                  <c:v>171</c:v>
                </c:pt>
                <c:pt idx="1">
                  <c:v>104</c:v>
                </c:pt>
                <c:pt idx="2">
                  <c:v>97</c:v>
                </c:pt>
                <c:pt idx="3">
                  <c:v>204</c:v>
                </c:pt>
                <c:pt idx="4">
                  <c:v>182</c:v>
                </c:pt>
                <c:pt idx="5">
                  <c:v>149</c:v>
                </c:pt>
                <c:pt idx="6">
                  <c:v>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FF-404C-B957-31B27A98BA27}"/>
            </c:ext>
          </c:extLst>
        </c:ser>
        <c:ser>
          <c:idx val="3"/>
          <c:order val="3"/>
          <c:tx>
            <c:strRef>
              <c:f>'1028_shopping'!$B$7</c:f>
              <c:strCache>
                <c:ptCount val="1"/>
                <c:pt idx="0">
                  <c:v>Once every week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multiLvlStrRef>
              <c:f>'1028_shopping'!$C$2:$I$3</c:f>
              <c:multiLvlStrCache>
                <c:ptCount val="7"/>
                <c:lvl>
                  <c:pt idx="0">
                    <c:v>In Store</c:v>
                  </c:pt>
                  <c:pt idx="1">
                    <c:v>Pick Up</c:v>
                  </c:pt>
                  <c:pt idx="2">
                    <c:v>Delivery</c:v>
                  </c:pt>
                  <c:pt idx="3">
                    <c:v>In Resturant</c:v>
                  </c:pt>
                  <c:pt idx="4">
                    <c:v>Pick Up</c:v>
                  </c:pt>
                  <c:pt idx="5">
                    <c:v>Delivery</c:v>
                  </c:pt>
                  <c:pt idx="6">
                    <c:v>Delivery</c:v>
                  </c:pt>
                </c:lvl>
                <c:lvl>
                  <c:pt idx="0">
                    <c:v>Grocery Shopping</c:v>
                  </c:pt>
                  <c:pt idx="3">
                    <c:v>Food/Meal</c:v>
                  </c:pt>
                  <c:pt idx="6">
                    <c:v>Other Items</c:v>
                  </c:pt>
                </c:lvl>
              </c:multiLvlStrCache>
            </c:multiLvlStrRef>
          </c:cat>
          <c:val>
            <c:numRef>
              <c:f>'1028_shopping'!$C$7:$I$7</c:f>
              <c:numCache>
                <c:formatCode>General</c:formatCode>
                <c:ptCount val="7"/>
                <c:pt idx="0" formatCode="###0">
                  <c:v>375</c:v>
                </c:pt>
                <c:pt idx="1">
                  <c:v>82</c:v>
                </c:pt>
                <c:pt idx="2">
                  <c:v>74</c:v>
                </c:pt>
                <c:pt idx="3">
                  <c:v>249</c:v>
                </c:pt>
                <c:pt idx="4">
                  <c:v>208</c:v>
                </c:pt>
                <c:pt idx="5">
                  <c:v>154</c:v>
                </c:pt>
                <c:pt idx="6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FF-404C-B957-31B27A98BA27}"/>
            </c:ext>
          </c:extLst>
        </c:ser>
        <c:ser>
          <c:idx val="4"/>
          <c:order val="4"/>
          <c:tx>
            <c:strRef>
              <c:f>'1028_shopping'!$B$8</c:f>
              <c:strCache>
                <c:ptCount val="1"/>
                <c:pt idx="0">
                  <c:v>A few times a week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multiLvlStrRef>
              <c:f>'1028_shopping'!$C$2:$I$3</c:f>
              <c:multiLvlStrCache>
                <c:ptCount val="7"/>
                <c:lvl>
                  <c:pt idx="0">
                    <c:v>In Store</c:v>
                  </c:pt>
                  <c:pt idx="1">
                    <c:v>Pick Up</c:v>
                  </c:pt>
                  <c:pt idx="2">
                    <c:v>Delivery</c:v>
                  </c:pt>
                  <c:pt idx="3">
                    <c:v>In Resturant</c:v>
                  </c:pt>
                  <c:pt idx="4">
                    <c:v>Pick Up</c:v>
                  </c:pt>
                  <c:pt idx="5">
                    <c:v>Delivery</c:v>
                  </c:pt>
                  <c:pt idx="6">
                    <c:v>Delivery</c:v>
                  </c:pt>
                </c:lvl>
                <c:lvl>
                  <c:pt idx="0">
                    <c:v>Grocery Shopping</c:v>
                  </c:pt>
                  <c:pt idx="3">
                    <c:v>Food/Meal</c:v>
                  </c:pt>
                  <c:pt idx="6">
                    <c:v>Other Items</c:v>
                  </c:pt>
                </c:lvl>
              </c:multiLvlStrCache>
            </c:multiLvlStrRef>
          </c:cat>
          <c:val>
            <c:numRef>
              <c:f>'1028_shopping'!$C$8:$I$8</c:f>
              <c:numCache>
                <c:formatCode>General</c:formatCode>
                <c:ptCount val="7"/>
                <c:pt idx="0" formatCode="###0">
                  <c:v>308</c:v>
                </c:pt>
                <c:pt idx="1">
                  <c:v>60</c:v>
                </c:pt>
                <c:pt idx="2">
                  <c:v>53</c:v>
                </c:pt>
                <c:pt idx="3">
                  <c:v>203</c:v>
                </c:pt>
                <c:pt idx="4">
                  <c:v>97</c:v>
                </c:pt>
                <c:pt idx="5">
                  <c:v>88</c:v>
                </c:pt>
                <c:pt idx="6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FF-404C-B957-31B27A98BA27}"/>
            </c:ext>
          </c:extLst>
        </c:ser>
        <c:ser>
          <c:idx val="5"/>
          <c:order val="5"/>
          <c:tx>
            <c:strRef>
              <c:f>'1028_shopping'!$B$9</c:f>
              <c:strCache>
                <c:ptCount val="1"/>
                <c:pt idx="0">
                  <c:v>Every day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multiLvlStrRef>
              <c:f>'1028_shopping'!$C$2:$I$3</c:f>
              <c:multiLvlStrCache>
                <c:ptCount val="7"/>
                <c:lvl>
                  <c:pt idx="0">
                    <c:v>In Store</c:v>
                  </c:pt>
                  <c:pt idx="1">
                    <c:v>Pick Up</c:v>
                  </c:pt>
                  <c:pt idx="2">
                    <c:v>Delivery</c:v>
                  </c:pt>
                  <c:pt idx="3">
                    <c:v>In Resturant</c:v>
                  </c:pt>
                  <c:pt idx="4">
                    <c:v>Pick Up</c:v>
                  </c:pt>
                  <c:pt idx="5">
                    <c:v>Delivery</c:v>
                  </c:pt>
                  <c:pt idx="6">
                    <c:v>Delivery</c:v>
                  </c:pt>
                </c:lvl>
                <c:lvl>
                  <c:pt idx="0">
                    <c:v>Grocery Shopping</c:v>
                  </c:pt>
                  <c:pt idx="3">
                    <c:v>Food/Meal</c:v>
                  </c:pt>
                  <c:pt idx="6">
                    <c:v>Other Items</c:v>
                  </c:pt>
                </c:lvl>
              </c:multiLvlStrCache>
            </c:multiLvlStrRef>
          </c:cat>
          <c:val>
            <c:numRef>
              <c:f>'1028_shopping'!$C$9:$I$9</c:f>
              <c:numCache>
                <c:formatCode>General</c:formatCode>
                <c:ptCount val="7"/>
                <c:pt idx="0" formatCode="###0">
                  <c:v>53</c:v>
                </c:pt>
                <c:pt idx="1">
                  <c:v>20</c:v>
                </c:pt>
                <c:pt idx="2">
                  <c:v>25</c:v>
                </c:pt>
                <c:pt idx="3">
                  <c:v>23</c:v>
                </c:pt>
                <c:pt idx="4">
                  <c:v>27</c:v>
                </c:pt>
                <c:pt idx="5">
                  <c:v>24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2FF-404C-B957-31B27A98B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5467487"/>
        <c:axId val="2108112399"/>
      </c:barChart>
      <c:catAx>
        <c:axId val="37546748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8112399"/>
        <c:crosses val="autoZero"/>
        <c:auto val="1"/>
        <c:lblAlgn val="ctr"/>
        <c:lblOffset val="100"/>
        <c:noMultiLvlLbl val="0"/>
      </c:catAx>
      <c:valAx>
        <c:axId val="2108112399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467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06103102287073E-2"/>
          <c:y val="0.89317124833080064"/>
          <c:w val="0.95641230890490492"/>
          <c:h val="0.10682875166919925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Shopping Activities during COVID-19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2882358144121182E-2"/>
          <c:y val="0.1735204678362573"/>
          <c:w val="0.95423528371175759"/>
          <c:h val="0.5374893401482709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'1028_shopping'!$B$16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multiLvlStrRef>
              <c:f>'1028_shopping'!$C$14:$I$15</c:f>
              <c:multiLvlStrCache>
                <c:ptCount val="7"/>
                <c:lvl>
                  <c:pt idx="0">
                    <c:v>In Store</c:v>
                  </c:pt>
                  <c:pt idx="1">
                    <c:v>Pick Up</c:v>
                  </c:pt>
                  <c:pt idx="2">
                    <c:v>Delivery</c:v>
                  </c:pt>
                  <c:pt idx="3">
                    <c:v>In Resturant</c:v>
                  </c:pt>
                  <c:pt idx="4">
                    <c:v>Pick Up</c:v>
                  </c:pt>
                  <c:pt idx="5">
                    <c:v>Delivery</c:v>
                  </c:pt>
                  <c:pt idx="6">
                    <c:v>Delivery</c:v>
                  </c:pt>
                </c:lvl>
                <c:lvl>
                  <c:pt idx="0">
                    <c:v>Grocery Shopping</c:v>
                  </c:pt>
                  <c:pt idx="3">
                    <c:v>Food/Meal</c:v>
                  </c:pt>
                  <c:pt idx="6">
                    <c:v>Other Items</c:v>
                  </c:pt>
                </c:lvl>
              </c:multiLvlStrCache>
            </c:multiLvlStrRef>
          </c:cat>
          <c:val>
            <c:numRef>
              <c:f>'1028_shopping'!$C$16:$I$16</c:f>
              <c:numCache>
                <c:formatCode>0</c:formatCode>
                <c:ptCount val="7"/>
                <c:pt idx="0" formatCode="###0">
                  <c:v>108</c:v>
                </c:pt>
                <c:pt idx="1">
                  <c:v>612</c:v>
                </c:pt>
                <c:pt idx="2">
                  <c:v>547</c:v>
                </c:pt>
                <c:pt idx="3">
                  <c:v>684</c:v>
                </c:pt>
                <c:pt idx="4">
                  <c:v>323</c:v>
                </c:pt>
                <c:pt idx="5">
                  <c:v>398</c:v>
                </c:pt>
                <c:pt idx="6">
                  <c:v>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9E-4BB8-96B6-A8C7EB474B8B}"/>
            </c:ext>
          </c:extLst>
        </c:ser>
        <c:ser>
          <c:idx val="1"/>
          <c:order val="1"/>
          <c:tx>
            <c:strRef>
              <c:f>'1028_shopping'!$B$17</c:f>
              <c:strCache>
                <c:ptCount val="1"/>
                <c:pt idx="0">
                  <c:v>Once every month or less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multiLvlStrRef>
              <c:f>'1028_shopping'!$C$14:$I$15</c:f>
              <c:multiLvlStrCache>
                <c:ptCount val="7"/>
                <c:lvl>
                  <c:pt idx="0">
                    <c:v>In Store</c:v>
                  </c:pt>
                  <c:pt idx="1">
                    <c:v>Pick Up</c:v>
                  </c:pt>
                  <c:pt idx="2">
                    <c:v>Delivery</c:v>
                  </c:pt>
                  <c:pt idx="3">
                    <c:v>In Resturant</c:v>
                  </c:pt>
                  <c:pt idx="4">
                    <c:v>Pick Up</c:v>
                  </c:pt>
                  <c:pt idx="5">
                    <c:v>Delivery</c:v>
                  </c:pt>
                  <c:pt idx="6">
                    <c:v>Delivery</c:v>
                  </c:pt>
                </c:lvl>
                <c:lvl>
                  <c:pt idx="0">
                    <c:v>Grocery Shopping</c:v>
                  </c:pt>
                  <c:pt idx="3">
                    <c:v>Food/Meal</c:v>
                  </c:pt>
                  <c:pt idx="6">
                    <c:v>Other Items</c:v>
                  </c:pt>
                </c:lvl>
              </c:multiLvlStrCache>
            </c:multiLvlStrRef>
          </c:cat>
          <c:val>
            <c:numRef>
              <c:f>'1028_shopping'!$C$17:$I$17</c:f>
              <c:numCache>
                <c:formatCode>0</c:formatCode>
                <c:ptCount val="7"/>
                <c:pt idx="0" formatCode="###0">
                  <c:v>132</c:v>
                </c:pt>
                <c:pt idx="1">
                  <c:v>90</c:v>
                </c:pt>
                <c:pt idx="2">
                  <c:v>117</c:v>
                </c:pt>
                <c:pt idx="3">
                  <c:v>112</c:v>
                </c:pt>
                <c:pt idx="4">
                  <c:v>212</c:v>
                </c:pt>
                <c:pt idx="5">
                  <c:v>202</c:v>
                </c:pt>
                <c:pt idx="6">
                  <c:v>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9E-4BB8-96B6-A8C7EB474B8B}"/>
            </c:ext>
          </c:extLst>
        </c:ser>
        <c:ser>
          <c:idx val="2"/>
          <c:order val="2"/>
          <c:tx>
            <c:strRef>
              <c:f>'1028_shopping'!$B$18</c:f>
              <c:strCache>
                <c:ptCount val="1"/>
                <c:pt idx="0">
                  <c:v>Once every two weeks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multiLvlStrRef>
              <c:f>'1028_shopping'!$C$14:$I$15</c:f>
              <c:multiLvlStrCache>
                <c:ptCount val="7"/>
                <c:lvl>
                  <c:pt idx="0">
                    <c:v>In Store</c:v>
                  </c:pt>
                  <c:pt idx="1">
                    <c:v>Pick Up</c:v>
                  </c:pt>
                  <c:pt idx="2">
                    <c:v>Delivery</c:v>
                  </c:pt>
                  <c:pt idx="3">
                    <c:v>In Resturant</c:v>
                  </c:pt>
                  <c:pt idx="4">
                    <c:v>Pick Up</c:v>
                  </c:pt>
                  <c:pt idx="5">
                    <c:v>Delivery</c:v>
                  </c:pt>
                  <c:pt idx="6">
                    <c:v>Delivery</c:v>
                  </c:pt>
                </c:lvl>
                <c:lvl>
                  <c:pt idx="0">
                    <c:v>Grocery Shopping</c:v>
                  </c:pt>
                  <c:pt idx="3">
                    <c:v>Food/Meal</c:v>
                  </c:pt>
                  <c:pt idx="6">
                    <c:v>Other Items</c:v>
                  </c:pt>
                </c:lvl>
              </c:multiLvlStrCache>
            </c:multiLvlStrRef>
          </c:cat>
          <c:val>
            <c:numRef>
              <c:f>'1028_shopping'!$C$18:$I$18</c:f>
              <c:numCache>
                <c:formatCode>0</c:formatCode>
                <c:ptCount val="7"/>
                <c:pt idx="0" formatCode="###0">
                  <c:v>278</c:v>
                </c:pt>
                <c:pt idx="1">
                  <c:v>137</c:v>
                </c:pt>
                <c:pt idx="2">
                  <c:v>131</c:v>
                </c:pt>
                <c:pt idx="3">
                  <c:v>88</c:v>
                </c:pt>
                <c:pt idx="4">
                  <c:v>195</c:v>
                </c:pt>
                <c:pt idx="5">
                  <c:v>155</c:v>
                </c:pt>
                <c:pt idx="6">
                  <c:v>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9E-4BB8-96B6-A8C7EB474B8B}"/>
            </c:ext>
          </c:extLst>
        </c:ser>
        <c:ser>
          <c:idx val="3"/>
          <c:order val="3"/>
          <c:tx>
            <c:strRef>
              <c:f>'1028_shopping'!$B$19</c:f>
              <c:strCache>
                <c:ptCount val="1"/>
                <c:pt idx="0">
                  <c:v>Once every week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multiLvlStrRef>
              <c:f>'1028_shopping'!$C$14:$I$15</c:f>
              <c:multiLvlStrCache>
                <c:ptCount val="7"/>
                <c:lvl>
                  <c:pt idx="0">
                    <c:v>In Store</c:v>
                  </c:pt>
                  <c:pt idx="1">
                    <c:v>Pick Up</c:v>
                  </c:pt>
                  <c:pt idx="2">
                    <c:v>Delivery</c:v>
                  </c:pt>
                  <c:pt idx="3">
                    <c:v>In Resturant</c:v>
                  </c:pt>
                  <c:pt idx="4">
                    <c:v>Pick Up</c:v>
                  </c:pt>
                  <c:pt idx="5">
                    <c:v>Delivery</c:v>
                  </c:pt>
                  <c:pt idx="6">
                    <c:v>Delivery</c:v>
                  </c:pt>
                </c:lvl>
                <c:lvl>
                  <c:pt idx="0">
                    <c:v>Grocery Shopping</c:v>
                  </c:pt>
                  <c:pt idx="3">
                    <c:v>Food/Meal</c:v>
                  </c:pt>
                  <c:pt idx="6">
                    <c:v>Other Items</c:v>
                  </c:pt>
                </c:lvl>
              </c:multiLvlStrCache>
            </c:multiLvlStrRef>
          </c:cat>
          <c:val>
            <c:numRef>
              <c:f>'1028_shopping'!$C$19:$I$19</c:f>
              <c:numCache>
                <c:formatCode>0</c:formatCode>
                <c:ptCount val="7"/>
                <c:pt idx="0" formatCode="###0">
                  <c:v>330</c:v>
                </c:pt>
                <c:pt idx="1">
                  <c:v>102</c:v>
                </c:pt>
                <c:pt idx="2">
                  <c:v>137</c:v>
                </c:pt>
                <c:pt idx="3">
                  <c:v>69</c:v>
                </c:pt>
                <c:pt idx="4">
                  <c:v>172</c:v>
                </c:pt>
                <c:pt idx="5">
                  <c:v>152</c:v>
                </c:pt>
                <c:pt idx="6">
                  <c:v>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29E-4BB8-96B6-A8C7EB474B8B}"/>
            </c:ext>
          </c:extLst>
        </c:ser>
        <c:ser>
          <c:idx val="4"/>
          <c:order val="4"/>
          <c:tx>
            <c:strRef>
              <c:f>'1028_shopping'!$B$20</c:f>
              <c:strCache>
                <c:ptCount val="1"/>
                <c:pt idx="0">
                  <c:v>A few times a week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multiLvlStrRef>
              <c:f>'1028_shopping'!$C$14:$I$15</c:f>
              <c:multiLvlStrCache>
                <c:ptCount val="7"/>
                <c:lvl>
                  <c:pt idx="0">
                    <c:v>In Store</c:v>
                  </c:pt>
                  <c:pt idx="1">
                    <c:v>Pick Up</c:v>
                  </c:pt>
                  <c:pt idx="2">
                    <c:v>Delivery</c:v>
                  </c:pt>
                  <c:pt idx="3">
                    <c:v>In Resturant</c:v>
                  </c:pt>
                  <c:pt idx="4">
                    <c:v>Pick Up</c:v>
                  </c:pt>
                  <c:pt idx="5">
                    <c:v>Delivery</c:v>
                  </c:pt>
                  <c:pt idx="6">
                    <c:v>Delivery</c:v>
                  </c:pt>
                </c:lvl>
                <c:lvl>
                  <c:pt idx="0">
                    <c:v>Grocery Shopping</c:v>
                  </c:pt>
                  <c:pt idx="3">
                    <c:v>Food/Meal</c:v>
                  </c:pt>
                  <c:pt idx="6">
                    <c:v>Other Items</c:v>
                  </c:pt>
                </c:lvl>
              </c:multiLvlStrCache>
            </c:multiLvlStrRef>
          </c:cat>
          <c:val>
            <c:numRef>
              <c:f>'1028_shopping'!$C$20:$I$20</c:f>
              <c:numCache>
                <c:formatCode>0</c:formatCode>
                <c:ptCount val="7"/>
                <c:pt idx="0" formatCode="###0">
                  <c:v>144</c:v>
                </c:pt>
                <c:pt idx="1">
                  <c:v>67</c:v>
                </c:pt>
                <c:pt idx="2">
                  <c:v>76</c:v>
                </c:pt>
                <c:pt idx="3">
                  <c:v>54</c:v>
                </c:pt>
                <c:pt idx="4">
                  <c:v>103</c:v>
                </c:pt>
                <c:pt idx="5">
                  <c:v>97</c:v>
                </c:pt>
                <c:pt idx="6">
                  <c:v>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29E-4BB8-96B6-A8C7EB474B8B}"/>
            </c:ext>
          </c:extLst>
        </c:ser>
        <c:ser>
          <c:idx val="5"/>
          <c:order val="5"/>
          <c:tx>
            <c:strRef>
              <c:f>'1028_shopping'!$B$21</c:f>
              <c:strCache>
                <c:ptCount val="1"/>
                <c:pt idx="0">
                  <c:v>Every day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cat>
            <c:multiLvlStrRef>
              <c:f>'1028_shopping'!$C$14:$I$15</c:f>
              <c:multiLvlStrCache>
                <c:ptCount val="7"/>
                <c:lvl>
                  <c:pt idx="0">
                    <c:v>In Store</c:v>
                  </c:pt>
                  <c:pt idx="1">
                    <c:v>Pick Up</c:v>
                  </c:pt>
                  <c:pt idx="2">
                    <c:v>Delivery</c:v>
                  </c:pt>
                  <c:pt idx="3">
                    <c:v>In Resturant</c:v>
                  </c:pt>
                  <c:pt idx="4">
                    <c:v>Pick Up</c:v>
                  </c:pt>
                  <c:pt idx="5">
                    <c:v>Delivery</c:v>
                  </c:pt>
                  <c:pt idx="6">
                    <c:v>Delivery</c:v>
                  </c:pt>
                </c:lvl>
                <c:lvl>
                  <c:pt idx="0">
                    <c:v>Grocery Shopping</c:v>
                  </c:pt>
                  <c:pt idx="3">
                    <c:v>Food/Meal</c:v>
                  </c:pt>
                  <c:pt idx="6">
                    <c:v>Other Items</c:v>
                  </c:pt>
                </c:lvl>
              </c:multiLvlStrCache>
            </c:multiLvlStrRef>
          </c:cat>
          <c:val>
            <c:numRef>
              <c:f>'1028_shopping'!$C$21:$I$21</c:f>
              <c:numCache>
                <c:formatCode>0</c:formatCode>
                <c:ptCount val="7"/>
                <c:pt idx="0" formatCode="###0">
                  <c:v>36</c:v>
                </c:pt>
                <c:pt idx="1">
                  <c:v>20</c:v>
                </c:pt>
                <c:pt idx="2">
                  <c:v>20</c:v>
                </c:pt>
                <c:pt idx="3">
                  <c:v>21</c:v>
                </c:pt>
                <c:pt idx="4">
                  <c:v>23</c:v>
                </c:pt>
                <c:pt idx="5">
                  <c:v>24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29E-4BB8-96B6-A8C7EB474B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8258431"/>
        <c:axId val="429032943"/>
      </c:barChart>
      <c:catAx>
        <c:axId val="20825843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032943"/>
        <c:crosses val="autoZero"/>
        <c:auto val="1"/>
        <c:lblAlgn val="ctr"/>
        <c:lblOffset val="100"/>
        <c:noMultiLvlLbl val="0"/>
      </c:catAx>
      <c:valAx>
        <c:axId val="429032943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2584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87699872566395E-2"/>
          <c:y val="0.92105207901643871"/>
          <c:w val="0.95824600254867198"/>
          <c:h val="7.8947920983561265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E8695-0C89-4E45-AF02-BA95727AB154}" type="datetimeFigureOut">
              <a:rPr lang="en-US" smtClean="0"/>
              <a:t>02/19/22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FD0D1-6EF8-47F1-9A97-B7558745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40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About 20% expect to participate more shopping activities than before across all activities. 50% will maintain the same level of participation across all activities except for in restaurant meal.</a:t>
            </a:r>
          </a:p>
          <a:p>
            <a:r>
              <a:rPr lang="en-US" dirty="0"/>
              <a:t>40% will eat in restaurant less than before.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FC19CE-11F6-4361-B9CB-564E7AB5FD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95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D21C-ECE3-4914-A764-31782FD6811C}" type="datetime1">
              <a:rPr lang="en-US" smtClean="0"/>
              <a:t>02/15/22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259C-56CA-4B45-B50A-14D72956D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4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8EB6-94C5-4780-8E8F-BE50F3D712AA}" type="datetime1">
              <a:rPr lang="en-US" smtClean="0"/>
              <a:t>02/15/22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259C-56CA-4B45-B50A-14D72956D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0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4608F-C48E-44A4-94F9-BF2E7536002F}" type="datetime1">
              <a:rPr lang="en-US" smtClean="0"/>
              <a:t>02/15/22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259C-56CA-4B45-B50A-14D72956D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2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F698-848F-4BC3-8614-5F1894A87EC8}" type="datetime1">
              <a:rPr lang="en-US" smtClean="0"/>
              <a:t>02/15/22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259C-56CA-4B45-B50A-14D72956D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2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B850-4C28-4C51-96BE-D01134546890}" type="datetime1">
              <a:rPr lang="en-US" smtClean="0"/>
              <a:t>02/15/22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259C-56CA-4B45-B50A-14D72956D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10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9113-3CBC-4F73-84CC-26AA52D04B5E}" type="datetime1">
              <a:rPr lang="en-US" smtClean="0"/>
              <a:t>02/15/22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259C-56CA-4B45-B50A-14D72956D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5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63353-07B6-4305-BD06-316F51663710}" type="datetime1">
              <a:rPr lang="en-US" smtClean="0"/>
              <a:t>02/15/22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259C-56CA-4B45-B50A-14D72956D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4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C2AD-43AA-43C0-BD3A-CB2E065EF69D}" type="datetime1">
              <a:rPr lang="en-US" smtClean="0"/>
              <a:t>02/15/22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259C-56CA-4B45-B50A-14D72956D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F5F1B-063D-46D6-827A-A0129AB6033F}" type="datetime1">
              <a:rPr lang="en-US" smtClean="0"/>
              <a:t>02/15/22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259C-56CA-4B45-B50A-14D72956D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8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719B-3390-4C38-AF1B-EA7A3E5F7798}" type="datetime1">
              <a:rPr lang="en-US" smtClean="0"/>
              <a:t>02/15/22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259C-56CA-4B45-B50A-14D72956D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9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24352-8CD3-437B-8B1B-96D36B97D0EB}" type="datetime1">
              <a:rPr lang="en-US" smtClean="0"/>
              <a:t>02/15/22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8259C-56CA-4B45-B50A-14D72956D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3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693193-D916-43B6-846A-51B42C1A6433}" type="datetime1">
              <a:rPr lang="en-US" smtClean="0"/>
              <a:t>02/15/22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A58259C-56CA-4B45-B50A-14D72956D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2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552" y="1262269"/>
            <a:ext cx="8001000" cy="196794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Shopping Behavior and Attitudes during the Transition Phase (to normalcy) of the COVID-19 Pandemic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B22DE-6271-4090-83A5-9F33A989C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58259C-56CA-4B45-B50A-14D72956DBC2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1" i="0" u="none" strike="noStrike" kern="1200" cap="none" spc="0" normalizeH="0" baseline="0" noProof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03E675-89F8-4F3A-8654-7B10BCC2B5CE}"/>
              </a:ext>
            </a:extLst>
          </p:cNvPr>
          <p:cNvSpPr txBox="1"/>
          <p:nvPr/>
        </p:nvSpPr>
        <p:spPr>
          <a:xfrm>
            <a:off x="9424875" y="5600698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Feb 22, 2022</a:t>
            </a:r>
          </a:p>
        </p:txBody>
      </p:sp>
      <p:pic>
        <p:nvPicPr>
          <p:cNvPr id="6" name="Picture 5" descr="FIULogo_H_CMYKsmaller">
            <a:extLst>
              <a:ext uri="{FF2B5EF4-FFF2-40B4-BE49-F238E27FC236}">
                <a16:creationId xmlns:a16="http://schemas.microsoft.com/office/drawing/2014/main" id="{4DC310B5-9247-4D9C-88FF-18DFAAD8B95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834" y="5553488"/>
            <a:ext cx="2820135" cy="55608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C0D06DF-9366-46B9-AE96-8E17C46C5700}"/>
              </a:ext>
            </a:extLst>
          </p:cNvPr>
          <p:cNvSpPr txBox="1"/>
          <p:nvPr/>
        </p:nvSpPr>
        <p:spPr>
          <a:xfrm>
            <a:off x="2981739" y="3568148"/>
            <a:ext cx="276307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</a:p>
          <a:p>
            <a:pPr algn="ctr"/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Ibukun Titiloye</a:t>
            </a:r>
          </a:p>
        </p:txBody>
      </p:sp>
    </p:spTree>
    <p:extLst>
      <p:ext uri="{BB962C8B-B14F-4D97-AF65-F5344CB8AC3E}">
        <p14:creationId xmlns:p14="http://schemas.microsoft.com/office/powerpoint/2010/main" val="422365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681577AD-DA5F-48B3-8FB9-5199BA9EE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5350"/>
            <a:ext cx="4642228" cy="5330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3D9A76-31C0-4272-B254-FF18A115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23837"/>
            <a:ext cx="4016116" cy="1255469"/>
          </a:xfrm>
        </p:spPr>
        <p:txBody>
          <a:bodyPr>
            <a:normAutofit/>
          </a:bodyPr>
          <a:lstStyle/>
          <a:p>
            <a:r>
              <a:rPr lang="en-US" dirty="0"/>
              <a:t>Technology and Automation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1635DF4-9129-43AF-9379-815F3CA3A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2510395"/>
            <a:ext cx="4016116" cy="3274586"/>
          </a:xfrm>
        </p:spPr>
        <p:txBody>
          <a:bodyPr anchor="t">
            <a:normAutofit/>
          </a:bodyPr>
          <a:lstStyle/>
          <a:p>
            <a:pPr>
              <a:buClr>
                <a:schemeClr val="bg1"/>
              </a:buClr>
            </a:pPr>
            <a:r>
              <a:rPr lang="en-US" dirty="0">
                <a:solidFill>
                  <a:srgbClr val="FFFFFF"/>
                </a:solidFill>
              </a:rPr>
              <a:t>Online shoppers tended to be those who used phone apps</a:t>
            </a:r>
            <a:r>
              <a:rPr lang="en-US" baseline="20000" dirty="0">
                <a:solidFill>
                  <a:srgbClr val="FFFFFF"/>
                </a:solidFill>
              </a:rPr>
              <a:t>1</a:t>
            </a:r>
            <a:r>
              <a:rPr lang="en-US" dirty="0">
                <a:solidFill>
                  <a:srgbClr val="FFFFFF"/>
                </a:solidFill>
              </a:rPr>
              <a:t> and the Internet more</a:t>
            </a:r>
            <a:r>
              <a:rPr lang="en-US" baseline="20000" dirty="0">
                <a:solidFill>
                  <a:srgbClr val="FFFFFF"/>
                </a:solidFill>
              </a:rPr>
              <a:t>2</a:t>
            </a:r>
            <a:r>
              <a:rPr lang="en-US" dirty="0">
                <a:solidFill>
                  <a:srgbClr val="FFFFFF"/>
                </a:solidFill>
              </a:rPr>
              <a:t>, and to have positive attitudes toward technology in general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8502E3-102A-4EA2-85E1-387B94DD3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463" y="1164199"/>
            <a:ext cx="6193767" cy="452144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5574-8ED6-4F2D-A80E-F26C97A5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58259C-56CA-4B45-B50A-14D72956DBC2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BF38D0-69B9-4148-8746-C0DB54703C27}"/>
              </a:ext>
            </a:extLst>
          </p:cNvPr>
          <p:cNvSpPr txBox="1"/>
          <p:nvPr/>
        </p:nvSpPr>
        <p:spPr>
          <a:xfrm>
            <a:off x="5137463" y="1076325"/>
            <a:ext cx="401325" cy="371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A5CC94-E7B5-478B-B3FF-76610DFB003C}"/>
              </a:ext>
            </a:extLst>
          </p:cNvPr>
          <p:cNvSpPr txBox="1"/>
          <p:nvPr/>
        </p:nvSpPr>
        <p:spPr>
          <a:xfrm>
            <a:off x="8234346" y="1115089"/>
            <a:ext cx="401325" cy="371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14448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81577AD-DA5F-48B3-8FB9-5199BA9EE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5350"/>
            <a:ext cx="4642228" cy="5330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3D9A76-31C0-4272-B254-FF18A115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23837"/>
            <a:ext cx="4016116" cy="1255469"/>
          </a:xfrm>
        </p:spPr>
        <p:txBody>
          <a:bodyPr>
            <a:normAutofit/>
          </a:bodyPr>
          <a:lstStyle/>
          <a:p>
            <a:r>
              <a:rPr lang="en-US"/>
              <a:t>Shopping method &amp; social interaction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1635DF4-9129-43AF-9379-815F3CA3A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2510395"/>
            <a:ext cx="4016116" cy="3274586"/>
          </a:xfrm>
        </p:spPr>
        <p:txBody>
          <a:bodyPr anchor="t">
            <a:normAutofit/>
          </a:bodyPr>
          <a:lstStyle/>
          <a:p>
            <a:pPr>
              <a:buClr>
                <a:schemeClr val="bg1"/>
              </a:buClr>
            </a:pPr>
            <a:r>
              <a:rPr lang="en-US" dirty="0">
                <a:solidFill>
                  <a:srgbClr val="FFFFFF"/>
                </a:solidFill>
              </a:rPr>
              <a:t>Online shoppers found online shopping more convenient</a:t>
            </a:r>
            <a:r>
              <a:rPr lang="en-US" baseline="30000" dirty="0">
                <a:solidFill>
                  <a:srgbClr val="FFFFFF"/>
                </a:solidFill>
              </a:rPr>
              <a:t>1</a:t>
            </a: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rgbClr val="FFFFFF"/>
                </a:solidFill>
              </a:rPr>
              <a:t>Online shoppers were more likely to feel stressed from physical shopping</a:t>
            </a:r>
            <a:r>
              <a:rPr lang="en-US" baseline="30000" dirty="0">
                <a:solidFill>
                  <a:srgbClr val="FFFFFF"/>
                </a:solidFill>
              </a:rPr>
              <a:t>2</a:t>
            </a:r>
            <a:endParaRPr lang="en-US" dirty="0">
              <a:solidFill>
                <a:srgbClr val="FFFFFF"/>
              </a:solidFill>
            </a:endParaRP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rgbClr val="FFFFFF"/>
                </a:solidFill>
              </a:rPr>
              <a:t>People generally did not necessarily like talking to or meeting people in stores</a:t>
            </a:r>
            <a:r>
              <a:rPr lang="en-US" baseline="30000" dirty="0">
                <a:solidFill>
                  <a:srgbClr val="FFFFFF"/>
                </a:solidFill>
              </a:rPr>
              <a:t>3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B58648-4AF4-42D1-AFD9-899AEBDCF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8433" y="759599"/>
            <a:ext cx="5411826" cy="533065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5574-8ED6-4F2D-A80E-F26C97A5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58259C-56CA-4B45-B50A-14D72956DBC2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8F68CE-C40F-4205-A48C-79791746830C}"/>
              </a:ext>
            </a:extLst>
          </p:cNvPr>
          <p:cNvSpPr txBox="1"/>
          <p:nvPr/>
        </p:nvSpPr>
        <p:spPr>
          <a:xfrm>
            <a:off x="8234346" y="1978666"/>
            <a:ext cx="401325" cy="371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1D7262-7AEB-4DB7-9FCA-F51CF4602FE7}"/>
              </a:ext>
            </a:extLst>
          </p:cNvPr>
          <p:cNvSpPr txBox="1"/>
          <p:nvPr/>
        </p:nvSpPr>
        <p:spPr>
          <a:xfrm>
            <a:off x="8234345" y="772400"/>
            <a:ext cx="401325" cy="371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EB1765-9733-4AB1-97C0-E8B2B66AABB7}"/>
              </a:ext>
            </a:extLst>
          </p:cNvPr>
          <p:cNvSpPr txBox="1"/>
          <p:nvPr/>
        </p:nvSpPr>
        <p:spPr>
          <a:xfrm>
            <a:off x="5528433" y="4514850"/>
            <a:ext cx="401325" cy="371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77945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81577AD-DA5F-48B3-8FB9-5199BA9EE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5350"/>
            <a:ext cx="4642228" cy="5330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3D9A76-31C0-4272-B254-FF18A115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23837"/>
            <a:ext cx="4016116" cy="1255469"/>
          </a:xfrm>
        </p:spPr>
        <p:txBody>
          <a:bodyPr>
            <a:normAutofit/>
          </a:bodyPr>
          <a:lstStyle/>
          <a:p>
            <a:r>
              <a:rPr lang="en-US"/>
              <a:t>Data security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1635DF4-9129-43AF-9379-815F3CA3A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2510395"/>
            <a:ext cx="4016116" cy="3274586"/>
          </a:xfrm>
        </p:spPr>
        <p:txBody>
          <a:bodyPr anchor="t">
            <a:normAutofit/>
          </a:bodyPr>
          <a:lstStyle/>
          <a:p>
            <a:pPr>
              <a:buClr>
                <a:schemeClr val="bg1"/>
              </a:buClr>
            </a:pPr>
            <a:r>
              <a:rPr lang="en-US" dirty="0">
                <a:solidFill>
                  <a:srgbClr val="FFFFFF"/>
                </a:solidFill>
              </a:rPr>
              <a:t>People generally trusted online shopping</a:t>
            </a:r>
            <a:r>
              <a:rPr lang="en-US" baseline="30000" dirty="0">
                <a:solidFill>
                  <a:srgbClr val="FFFFFF"/>
                </a:solidFill>
              </a:rPr>
              <a:t>1</a:t>
            </a:r>
            <a:endParaRPr lang="en-US" dirty="0">
              <a:solidFill>
                <a:srgbClr val="FFFFFF"/>
              </a:solidFill>
            </a:endParaRP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rgbClr val="FFFFFF"/>
                </a:solidFill>
              </a:rPr>
              <a:t>However, in-store shoppers were relatively less likely to trust online shopping and online stores’ websites and tended to be more concerned about putting in their personal information online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55FF14-38E2-477F-A062-5166FC7FC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463" y="1791318"/>
            <a:ext cx="6193767" cy="326721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5574-8ED6-4F2D-A80E-F26C97A5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58259C-56CA-4B45-B50A-14D72956DBC2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FBE906-C76F-49F0-BEF8-B8C6CB1A3D37}"/>
              </a:ext>
            </a:extLst>
          </p:cNvPr>
          <p:cNvSpPr txBox="1"/>
          <p:nvPr/>
        </p:nvSpPr>
        <p:spPr>
          <a:xfrm>
            <a:off x="8310546" y="1791318"/>
            <a:ext cx="401325" cy="371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00963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92">
            <a:extLst>
              <a:ext uri="{FF2B5EF4-FFF2-40B4-BE49-F238E27FC236}">
                <a16:creationId xmlns:a16="http://schemas.microsoft.com/office/drawing/2014/main" id="{A5CF2FC8-D184-4B10-83A5-61FC2148BE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3848"/>
            <a:ext cx="5608255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3D9A76-31C0-4272-B254-FF18A115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8" y="1123837"/>
            <a:ext cx="4998963" cy="1255469"/>
          </a:xfrm>
        </p:spPr>
        <p:txBody>
          <a:bodyPr>
            <a:normAutofit/>
          </a:bodyPr>
          <a:lstStyle/>
          <a:p>
            <a:r>
              <a:rPr lang="en-US"/>
              <a:t>Cost-Consciousness &amp; Time-Consciousness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1635DF4-9129-43AF-9379-815F3CA3A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2510395"/>
            <a:ext cx="4998962" cy="3274586"/>
          </a:xfrm>
        </p:spPr>
        <p:txBody>
          <a:bodyPr anchor="t">
            <a:normAutofit/>
          </a:bodyPr>
          <a:lstStyle/>
          <a:p>
            <a:pPr>
              <a:buClr>
                <a:schemeClr val="bg1"/>
              </a:buClr>
            </a:pPr>
            <a:r>
              <a:rPr lang="en-US" dirty="0">
                <a:solidFill>
                  <a:srgbClr val="FFFFFF"/>
                </a:solidFill>
              </a:rPr>
              <a:t>People were generally price conscious, but that depends on how strongly the shopper wants the product</a:t>
            </a:r>
            <a:r>
              <a:rPr lang="en-US" baseline="30000" dirty="0">
                <a:solidFill>
                  <a:srgbClr val="FFFFFF"/>
                </a:solidFill>
              </a:rPr>
              <a:t>1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rgbClr val="FFFFFF"/>
                </a:solidFill>
              </a:rPr>
              <a:t>Online shoppers seemed to be more time conscious than in-store shoppers when choosing whether to shop online or in store</a:t>
            </a:r>
            <a:r>
              <a:rPr lang="en-US" baseline="30000" dirty="0">
                <a:solidFill>
                  <a:srgbClr val="FFFFFF"/>
                </a:solidFill>
              </a:rPr>
              <a:t>2</a:t>
            </a:r>
            <a:r>
              <a:rPr lang="en-US" dirty="0">
                <a:solidFill>
                  <a:srgbClr val="FFFFFF"/>
                </a:solidFill>
              </a:rPr>
              <a:t> (though they liked to take their time and shop multiple times before making their final purchase)</a:t>
            </a:r>
            <a:r>
              <a:rPr lang="en-US" baseline="30000" dirty="0">
                <a:solidFill>
                  <a:srgbClr val="FFFFFF"/>
                </a:solidFill>
              </a:rPr>
              <a:t>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B3A3C4-DDE4-4925-AC7D-190BE1B07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9951" y="753848"/>
            <a:ext cx="4864217" cy="533065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5574-8ED6-4F2D-A80E-F26C97A5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58259C-56CA-4B45-B50A-14D72956DBC2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F911430-A9A4-4C96-91F0-E8A621011846}"/>
              </a:ext>
            </a:extLst>
          </p:cNvPr>
          <p:cNvSpPr txBox="1"/>
          <p:nvPr/>
        </p:nvSpPr>
        <p:spPr>
          <a:xfrm>
            <a:off x="8672496" y="2007354"/>
            <a:ext cx="401325" cy="371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5C792D6-4268-4D96-BF95-8A5033B5EFE3}"/>
              </a:ext>
            </a:extLst>
          </p:cNvPr>
          <p:cNvSpPr txBox="1"/>
          <p:nvPr/>
        </p:nvSpPr>
        <p:spPr>
          <a:xfrm>
            <a:off x="6279951" y="3243024"/>
            <a:ext cx="401325" cy="371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3665CDE-8FFE-44AB-A45E-7BA5F9887B06}"/>
              </a:ext>
            </a:extLst>
          </p:cNvPr>
          <p:cNvSpPr txBox="1"/>
          <p:nvPr/>
        </p:nvSpPr>
        <p:spPr>
          <a:xfrm>
            <a:off x="6275188" y="4540891"/>
            <a:ext cx="401325" cy="371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18638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4">
            <a:extLst>
              <a:ext uri="{FF2B5EF4-FFF2-40B4-BE49-F238E27FC236}">
                <a16:creationId xmlns:a16="http://schemas.microsoft.com/office/drawing/2014/main" id="{681577AD-DA5F-48B3-8FB9-5199BA9EE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5350"/>
            <a:ext cx="4642228" cy="5330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3D9A76-31C0-4272-B254-FF18A115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23837"/>
            <a:ext cx="4016116" cy="1255469"/>
          </a:xfrm>
        </p:spPr>
        <p:txBody>
          <a:bodyPr>
            <a:normAutofit/>
          </a:bodyPr>
          <a:lstStyle/>
          <a:p>
            <a:r>
              <a:rPr lang="en-US"/>
              <a:t>Factors Discouraging Online Shopping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1635DF4-9129-43AF-9379-815F3CA3A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2510395"/>
            <a:ext cx="4016116" cy="3274586"/>
          </a:xfrm>
        </p:spPr>
        <p:txBody>
          <a:bodyPr anchor="t">
            <a:normAutofit/>
          </a:bodyPr>
          <a:lstStyle/>
          <a:p>
            <a:pPr>
              <a:buClr>
                <a:schemeClr val="bg1"/>
              </a:buClr>
            </a:pPr>
            <a:r>
              <a:rPr lang="en-US" dirty="0">
                <a:solidFill>
                  <a:srgbClr val="FFFFFF"/>
                </a:solidFill>
              </a:rPr>
              <a:t>Concerns over putting information online (privacy issues)</a:t>
            </a:r>
            <a:r>
              <a:rPr lang="en-US" baseline="30000" dirty="0">
                <a:solidFill>
                  <a:srgbClr val="FFFFFF"/>
                </a:solidFill>
              </a:rPr>
              <a:t>1</a:t>
            </a:r>
            <a:r>
              <a:rPr lang="en-US" dirty="0">
                <a:solidFill>
                  <a:srgbClr val="FFFFFF"/>
                </a:solidFill>
              </a:rPr>
              <a:t>, shipping costs</a:t>
            </a:r>
            <a:r>
              <a:rPr lang="en-US" baseline="30000" dirty="0">
                <a:solidFill>
                  <a:srgbClr val="FFFFFF"/>
                </a:solidFill>
              </a:rPr>
              <a:t> 2</a:t>
            </a:r>
            <a:r>
              <a:rPr lang="en-US" dirty="0">
                <a:solidFill>
                  <a:srgbClr val="FFFFFF"/>
                </a:solidFill>
              </a:rPr>
              <a:t>, and return process</a:t>
            </a:r>
            <a:r>
              <a:rPr lang="en-US" baseline="30000" dirty="0">
                <a:solidFill>
                  <a:srgbClr val="FFFFFF"/>
                </a:solidFill>
              </a:rPr>
              <a:t> 3</a:t>
            </a:r>
            <a:r>
              <a:rPr lang="en-US" dirty="0">
                <a:solidFill>
                  <a:srgbClr val="FFFFFF"/>
                </a:solidFill>
              </a:rPr>
              <a:t> were top factors discouraging online shopping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5163F9-91E0-4F07-8122-497CDE799D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463" y="1396466"/>
            <a:ext cx="6193767" cy="405691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5574-8ED6-4F2D-A80E-F26C97A5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58259C-56CA-4B45-B50A-14D72956DBC2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625540B-9041-4629-9E24-E5EDD1D242F3}"/>
              </a:ext>
            </a:extLst>
          </p:cNvPr>
          <p:cNvSpPr txBox="1"/>
          <p:nvPr/>
        </p:nvSpPr>
        <p:spPr>
          <a:xfrm>
            <a:off x="5137463" y="3961712"/>
            <a:ext cx="401325" cy="371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BC2937-D129-4971-8ACB-97D8BA6C0765}"/>
              </a:ext>
            </a:extLst>
          </p:cNvPr>
          <p:cNvSpPr txBox="1"/>
          <p:nvPr/>
        </p:nvSpPr>
        <p:spPr>
          <a:xfrm>
            <a:off x="5137463" y="2609611"/>
            <a:ext cx="401325" cy="371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B1DFB9C-7AD9-4D04-9529-576EF7371B95}"/>
              </a:ext>
            </a:extLst>
          </p:cNvPr>
          <p:cNvSpPr txBox="1"/>
          <p:nvPr/>
        </p:nvSpPr>
        <p:spPr>
          <a:xfrm>
            <a:off x="8262921" y="3924062"/>
            <a:ext cx="401325" cy="371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82842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681577AD-DA5F-48B3-8FB9-5199BA9EE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5350"/>
            <a:ext cx="4642228" cy="5330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3D9A76-31C0-4272-B254-FF18A115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23837"/>
            <a:ext cx="4016116" cy="1255469"/>
          </a:xfrm>
        </p:spPr>
        <p:txBody>
          <a:bodyPr>
            <a:normAutofit/>
          </a:bodyPr>
          <a:lstStyle/>
          <a:p>
            <a:r>
              <a:rPr lang="en-US"/>
              <a:t>Factors Encouraging Online Shopping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1635DF4-9129-43AF-9379-815F3CA3A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2510395"/>
            <a:ext cx="4016116" cy="3274586"/>
          </a:xfrm>
        </p:spPr>
        <p:txBody>
          <a:bodyPr anchor="t">
            <a:normAutofit/>
          </a:bodyPr>
          <a:lstStyle/>
          <a:p>
            <a:pPr>
              <a:buClr>
                <a:schemeClr val="bg1"/>
              </a:buClr>
            </a:pPr>
            <a:r>
              <a:rPr lang="en-US" dirty="0">
                <a:solidFill>
                  <a:srgbClr val="FFFFFF"/>
                </a:solidFill>
              </a:rPr>
              <a:t>Comparing products and their prices seem to be a big motivator of using online shopping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EE1120-F14B-4643-BDDC-63A7FB528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463" y="1388723"/>
            <a:ext cx="6193767" cy="407240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5574-8ED6-4F2D-A80E-F26C97A5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58259C-56CA-4B45-B50A-14D72956DBC2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77707D76-9988-4A08-8422-EA2FB0CA3711}"/>
              </a:ext>
            </a:extLst>
          </p:cNvPr>
          <p:cNvSpPr/>
          <p:nvPr/>
        </p:nvSpPr>
        <p:spPr>
          <a:xfrm>
            <a:off x="8410575" y="1552392"/>
            <a:ext cx="390507" cy="147821"/>
          </a:xfrm>
          <a:prstGeom prst="rightArrow">
            <a:avLst/>
          </a:prstGeom>
          <a:solidFill>
            <a:schemeClr val="tx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E57B0AFF-2B4F-4B8F-9548-A6158E0F660D}"/>
              </a:ext>
            </a:extLst>
          </p:cNvPr>
          <p:cNvSpPr/>
          <p:nvPr/>
        </p:nvSpPr>
        <p:spPr>
          <a:xfrm>
            <a:off x="5137463" y="4147688"/>
            <a:ext cx="390507" cy="147821"/>
          </a:xfrm>
          <a:prstGeom prst="rightArrow">
            <a:avLst/>
          </a:prstGeom>
          <a:solidFill>
            <a:schemeClr val="tx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811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B8D85-20CD-4763-9B61-568C2AC3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spc="-100" dirty="0"/>
              <a:t>Conclusions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01C9-2489-45C8-AB21-69A9C29C7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For the same product types, people tended to spend more money shopping online than in-store (except for grocery items), however they tended to shop more frequently in-store than online (except for BE)</a:t>
            </a:r>
          </a:p>
          <a:p>
            <a:r>
              <a:rPr lang="en-US" dirty="0">
                <a:solidFill>
                  <a:schemeClr val="tx1"/>
                </a:solidFill>
              </a:rPr>
              <a:t>People were more likely to shop more frequently online and were more willing to travel long distances for CSWJ</a:t>
            </a:r>
          </a:p>
          <a:p>
            <a:r>
              <a:rPr lang="en-US" dirty="0">
                <a:solidFill>
                  <a:schemeClr val="tx1"/>
                </a:solidFill>
              </a:rPr>
              <a:t>Although in-store shopping for grocery and prepared food were the dominant activities for most shoppers, they tended to be within relatively shorter distances</a:t>
            </a:r>
          </a:p>
          <a:p>
            <a:r>
              <a:rPr lang="en-US" dirty="0">
                <a:solidFill>
                  <a:schemeClr val="tx1"/>
                </a:solidFill>
              </a:rPr>
              <a:t>Generally, both online and in-store shoppers trusted online shopping, liked purchasing from local stores, and did not necessarily like social interaction in stores</a:t>
            </a:r>
          </a:p>
          <a:p>
            <a:r>
              <a:rPr lang="en-US" dirty="0">
                <a:solidFill>
                  <a:schemeClr val="tx1"/>
                </a:solidFill>
              </a:rPr>
              <a:t>However, online shoppers tended to use technology more and have positive attitudes toward technology, and were more influenced by time factor in choosing whether to shop online or in a store </a:t>
            </a:r>
          </a:p>
          <a:p>
            <a:r>
              <a:rPr lang="en-US" dirty="0">
                <a:solidFill>
                  <a:schemeClr val="tx1"/>
                </a:solidFill>
              </a:rPr>
              <a:t>In-store shoppers tended to be more concerned about putting in their personal information online, and were less likely to like unattended deliveries, curbside pickup or collecting items at a delivery point</a:t>
            </a:r>
          </a:p>
          <a:p>
            <a:r>
              <a:rPr lang="en-US" dirty="0">
                <a:solidFill>
                  <a:schemeClr val="tx1"/>
                </a:solidFill>
              </a:rPr>
              <a:t>Overall, comparing products and their prices seem to be a big motivator in using online shopping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2EE14B-83B5-4B2B-8D94-3D9218A3D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58259C-56CA-4B45-B50A-14D72956DBC2}" type="slidenum">
              <a:rPr lang="en-US" smtClean="0"/>
              <a:pPr>
                <a:spcAft>
                  <a:spcPts val="60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4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F13A95FF-1A75-49AA-86AE-EED61BD0E4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9E591C-964A-4CD9-BB58-141922418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23837"/>
            <a:ext cx="4016116" cy="1255469"/>
          </a:xfrm>
        </p:spPr>
        <p:txBody>
          <a:bodyPr>
            <a:normAutofit/>
          </a:bodyPr>
          <a:lstStyle/>
          <a:p>
            <a:r>
              <a:rPr lang="en-US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D6E02-EF36-4C3E-A323-093716A6A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2510395"/>
            <a:ext cx="4016116" cy="3274586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Understand shopping patterns during the Pandemic</a:t>
            </a:r>
          </a:p>
          <a:p>
            <a:r>
              <a:rPr lang="en-US" dirty="0">
                <a:solidFill>
                  <a:srgbClr val="FFFFFF"/>
                </a:solidFill>
              </a:rPr>
              <a:t>Two waves of data collection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Jan-Feb 2021 (Early Transition)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Oct-Nov 2021 (Back to Normal ?)</a:t>
            </a:r>
          </a:p>
          <a:p>
            <a:r>
              <a:rPr lang="en-US" dirty="0">
                <a:solidFill>
                  <a:srgbClr val="FFFFFF"/>
                </a:solidFill>
              </a:rPr>
              <a:t>Online vs. In-store</a:t>
            </a:r>
          </a:p>
        </p:txBody>
      </p:sp>
      <p:pic>
        <p:nvPicPr>
          <p:cNvPr id="6" name="Picture 5" descr="Abstract blurred background of department store">
            <a:extLst>
              <a:ext uri="{FF2B5EF4-FFF2-40B4-BE49-F238E27FC236}">
                <a16:creationId xmlns:a16="http://schemas.microsoft.com/office/drawing/2014/main" id="{49AE7EDB-8A1D-4BEF-A721-D7A4B2007C2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73" r="16069"/>
          <a:stretch/>
        </p:blipFill>
        <p:spPr>
          <a:xfrm>
            <a:off x="5137463" y="759599"/>
            <a:ext cx="6193767" cy="533065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806FA-BFE4-4ED9-BD98-0711CC4D0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58259C-56CA-4B45-B50A-14D72956DBC2}" type="slidenum">
              <a:rPr lang="en-US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3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DA2902A-FA5D-45A8-81EE-4342D330F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2B538A-2A50-48E0-89A4-F2D2EEB12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7030" y="-5522982"/>
            <a:ext cx="384048" cy="1143001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319273A-84F0-4EF0-9ABB-6725351DB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228428" y="272368"/>
            <a:ext cx="1741251" cy="11430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1DE889-F320-4C9A-B85D-CEFEBC25C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5281127"/>
            <a:ext cx="10905066" cy="93869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Shopping Frequency for Online and In-store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4DBC58-427C-4A8A-8D2E-7AB4CB79D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58259C-56CA-4B45-B50A-14D72956DBC2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85CF0E-FCDC-4D3E-AB30-5853FA60392F}"/>
              </a:ext>
            </a:extLst>
          </p:cNvPr>
          <p:cNvSpPr txBox="1"/>
          <p:nvPr/>
        </p:nvSpPr>
        <p:spPr>
          <a:xfrm>
            <a:off x="710186" y="90029"/>
            <a:ext cx="4572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Shopping behavior between Jan - Feb 2021 (2,257)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605C85-3493-450E-9568-4193A657DC09}"/>
              </a:ext>
            </a:extLst>
          </p:cNvPr>
          <p:cNvSpPr txBox="1"/>
          <p:nvPr/>
        </p:nvSpPr>
        <p:spPr>
          <a:xfrm>
            <a:off x="5800644" y="76271"/>
            <a:ext cx="43183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Shopping behavior between Oct - Nov 2021 (1,747)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FA261D1-D410-40AF-BABD-78F045742A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785" y="418810"/>
            <a:ext cx="4529750" cy="233045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CC13DC0-7843-4E94-B187-DCC7561762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785" y="2758780"/>
            <a:ext cx="4529750" cy="233045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7B96681-5DE6-4A60-B73B-20CE081ED5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5193" y="2768072"/>
            <a:ext cx="4631711" cy="232099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197A111-5FD1-46E4-B902-7D3D0E6C5B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5193" y="428271"/>
            <a:ext cx="4631711" cy="232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165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0516254-1D9F-4F3A-9870-3A3280BE2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14672B-27A5-4CDA-ABAF-5E4CF4B41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206779-5C74-4555-94BC-5845C92EC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398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D31E3E26-0185-4514-8DCD-50287280D9CE}"/>
              </a:ext>
            </a:extLst>
          </p:cNvPr>
          <p:cNvSpPr txBox="1">
            <a:spLocks/>
          </p:cNvSpPr>
          <p:nvPr/>
        </p:nvSpPr>
        <p:spPr>
          <a:xfrm>
            <a:off x="8280736" y="5449824"/>
            <a:ext cx="3242383" cy="6461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zh-CN" sz="2000" dirty="0">
                <a:solidFill>
                  <a:schemeClr val="accent1"/>
                </a:solidFill>
              </a:rPr>
              <a:t>May 2020 Shopping Behavior </a:t>
            </a:r>
            <a:endParaRPr lang="en-US" sz="2000" dirty="0">
              <a:solidFill>
                <a:schemeClr val="accent1"/>
              </a:solidFill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4B06271D-E483-42B9-BD8D-9FD00FBF8993}"/>
              </a:ext>
            </a:extLst>
          </p:cNvPr>
          <p:cNvGraphicFramePr>
            <a:graphicFrameLocks/>
          </p:cNvGraphicFramePr>
          <p:nvPr/>
        </p:nvGraphicFramePr>
        <p:xfrm>
          <a:off x="1447803" y="574834"/>
          <a:ext cx="6105141" cy="2714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E43AE4C4-3D61-4FC3-ADA1-5767660F5A70}"/>
              </a:ext>
            </a:extLst>
          </p:cNvPr>
          <p:cNvGraphicFramePr>
            <a:graphicFrameLocks/>
          </p:cNvGraphicFramePr>
          <p:nvPr/>
        </p:nvGraphicFramePr>
        <p:xfrm>
          <a:off x="1447803" y="3568542"/>
          <a:ext cx="6105140" cy="2714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3402C6F-B5B0-4693-A0F9-8D7B2EDFE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993" y="1683142"/>
            <a:ext cx="3337560" cy="3491713"/>
          </a:xfrm>
        </p:spPr>
        <p:txBody>
          <a:bodyPr>
            <a:normAutofit/>
          </a:bodyPr>
          <a:lstStyle/>
          <a:p>
            <a:r>
              <a:rPr lang="en-US" dirty="0"/>
              <a:t>More than 60% never ordered groceries for pick up or delivery before; about 10% more adopted grocery delivery during COVID-19.</a:t>
            </a:r>
          </a:p>
          <a:p>
            <a:r>
              <a:rPr lang="en-US" dirty="0"/>
              <a:t>In-restaurant food/meal saw the largest impact, about 65% hadn’t gone into a restaurant compared to 10% before the outbreak.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FCEA78E-37B0-4B43-B2AA-17DDABEF3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28F4-9B41-4384-871E-52AF2A4518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D8346-7F96-4C98-A6F6-D02E762F9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/>
              <a:t>Shift in Online Shopping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4D6F7-C183-4B1C-B64C-244B9A4C7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More people adopted online shopping for groceries at the beginning of the outbreak; part of the effect remains and has stabilized.</a:t>
            </a:r>
          </a:p>
          <a:p>
            <a:r>
              <a:rPr lang="en-US" dirty="0">
                <a:solidFill>
                  <a:schemeClr val="tx1"/>
                </a:solidFill>
              </a:rPr>
              <a:t>Most people still went grocery shopping in stores, with less frequency at the beginning, but has returned to pre-pandemic condition.</a:t>
            </a:r>
          </a:p>
          <a:p>
            <a:r>
              <a:rPr lang="en-US" dirty="0">
                <a:solidFill>
                  <a:schemeClr val="tx1"/>
                </a:solidFill>
              </a:rPr>
              <a:t>Online shopping for other items has seen slight increase in frequency during the pandemic.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FAAF80-2DEA-4AFC-862C-5408EA781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528F4-9B41-4384-871E-52AF2A4518F0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4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>
            <a:extLst>
              <a:ext uri="{FF2B5EF4-FFF2-40B4-BE49-F238E27FC236}">
                <a16:creationId xmlns:a16="http://schemas.microsoft.com/office/drawing/2014/main" id="{681577AD-DA5F-48B3-8FB9-5199BA9EE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5350"/>
            <a:ext cx="4642228" cy="5330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3D9A76-31C0-4272-B254-FF18A115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23837"/>
            <a:ext cx="4016116" cy="1255469"/>
          </a:xfrm>
        </p:spPr>
        <p:txBody>
          <a:bodyPr>
            <a:normAutofit/>
          </a:bodyPr>
          <a:lstStyle/>
          <a:p>
            <a:r>
              <a:rPr lang="en-US" dirty="0"/>
              <a:t>Purchase pattern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1635DF4-9129-43AF-9379-815F3CA3A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2510395"/>
            <a:ext cx="4016116" cy="3274586"/>
          </a:xfrm>
        </p:spPr>
        <p:txBody>
          <a:bodyPr anchor="t">
            <a:normAutofit/>
          </a:bodyPr>
          <a:lstStyle/>
          <a:p>
            <a:pPr>
              <a:buClr>
                <a:schemeClr val="bg1"/>
              </a:buClr>
            </a:pPr>
            <a:r>
              <a:rPr lang="en-US" dirty="0">
                <a:solidFill>
                  <a:srgbClr val="FFFFFF"/>
                </a:solidFill>
              </a:rPr>
              <a:t>People tended to shop online more often for CSWJ and BH than other products</a:t>
            </a: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rgbClr val="FFFFFF"/>
                </a:solidFill>
              </a:rPr>
              <a:t>In-store shopping for grocery and prepared food was the dominant mode for most people </a:t>
            </a: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rgbClr val="FFFFFF"/>
                </a:solidFill>
              </a:rPr>
              <a:t>In-store shopping frequency slightly exceeded online shopping frequency in general, except for BE.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358CA0-B15A-45B4-8410-68B662E87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463" y="947418"/>
            <a:ext cx="6193767" cy="495501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5574-8ED6-4F2D-A80E-F26C97A5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58259C-56CA-4B45-B50A-14D72956DBC2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19769C-0DA7-4E1D-B802-DC37656A2878}"/>
              </a:ext>
            </a:extLst>
          </p:cNvPr>
          <p:cNvSpPr txBox="1"/>
          <p:nvPr/>
        </p:nvSpPr>
        <p:spPr>
          <a:xfrm>
            <a:off x="5643562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9A286D-CB4D-4AA3-BF12-34222BF87D63}"/>
              </a:ext>
            </a:extLst>
          </p:cNvPr>
          <p:cNvSpPr/>
          <p:nvPr/>
        </p:nvSpPr>
        <p:spPr>
          <a:xfrm>
            <a:off x="8677275" y="1785938"/>
            <a:ext cx="566738" cy="404811"/>
          </a:xfrm>
          <a:prstGeom prst="rect">
            <a:avLst/>
          </a:prstGeom>
          <a:noFill/>
          <a:ln w="127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3B3CC882-54A0-43F6-915F-A653211DF371}"/>
              </a:ext>
            </a:extLst>
          </p:cNvPr>
          <p:cNvSpPr/>
          <p:nvPr/>
        </p:nvSpPr>
        <p:spPr>
          <a:xfrm>
            <a:off x="5567361" y="4815733"/>
            <a:ext cx="628649" cy="189654"/>
          </a:xfrm>
          <a:prstGeom prst="rightArrow">
            <a:avLst/>
          </a:prstGeom>
          <a:solidFill>
            <a:schemeClr val="tx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028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6">
            <a:extLst>
              <a:ext uri="{FF2B5EF4-FFF2-40B4-BE49-F238E27FC236}">
                <a16:creationId xmlns:a16="http://schemas.microsoft.com/office/drawing/2014/main" id="{681577AD-DA5F-48B3-8FB9-5199BA9EE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5350"/>
            <a:ext cx="4642228" cy="5330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3D9A76-31C0-4272-B254-FF18A115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23837"/>
            <a:ext cx="4016116" cy="1255469"/>
          </a:xfrm>
        </p:spPr>
        <p:txBody>
          <a:bodyPr>
            <a:normAutofit/>
          </a:bodyPr>
          <a:lstStyle/>
          <a:p>
            <a:r>
              <a:rPr lang="en-US" dirty="0"/>
              <a:t>Purchase expenditure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1635DF4-9129-43AF-9379-815F3CA3A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2476500"/>
            <a:ext cx="4016116" cy="3308481"/>
          </a:xfrm>
        </p:spPr>
        <p:txBody>
          <a:bodyPr anchor="t">
            <a:normAutofit/>
          </a:bodyPr>
          <a:lstStyle/>
          <a:p>
            <a:pPr>
              <a:buClr>
                <a:schemeClr val="bg1"/>
              </a:buClr>
            </a:pPr>
            <a:r>
              <a:rPr lang="en-US" dirty="0">
                <a:solidFill>
                  <a:srgbClr val="FFFFFF"/>
                </a:solidFill>
              </a:rPr>
              <a:t>Shoppers spent slightly more money for the same product categories online than in-store, except for grocery items</a:t>
            </a:r>
          </a:p>
          <a:p>
            <a:pPr>
              <a:buClr>
                <a:schemeClr val="bg1"/>
              </a:buClr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390193-1FAF-47D5-945C-1CF41C46C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7463" y="839026"/>
            <a:ext cx="6193767" cy="517179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5574-8ED6-4F2D-A80E-F26C97A5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58259C-56CA-4B45-B50A-14D72956DBC2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84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8">
            <a:extLst>
              <a:ext uri="{FF2B5EF4-FFF2-40B4-BE49-F238E27FC236}">
                <a16:creationId xmlns:a16="http://schemas.microsoft.com/office/drawing/2014/main" id="{681577AD-DA5F-48B3-8FB9-5199BA9EE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5350"/>
            <a:ext cx="4642228" cy="5330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3D9A76-31C0-4272-B254-FF18A1150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249" y="1123837"/>
            <a:ext cx="4016116" cy="1255469"/>
          </a:xfrm>
        </p:spPr>
        <p:txBody>
          <a:bodyPr>
            <a:normAutofit/>
          </a:bodyPr>
          <a:lstStyle/>
          <a:p>
            <a:r>
              <a:rPr lang="en-US"/>
              <a:t>Travel distance to store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1635DF4-9129-43AF-9379-815F3CA3A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249" y="2510395"/>
            <a:ext cx="4016116" cy="3274586"/>
          </a:xfrm>
        </p:spPr>
        <p:txBody>
          <a:bodyPr anchor="t">
            <a:normAutofit/>
          </a:bodyPr>
          <a:lstStyle/>
          <a:p>
            <a:pPr>
              <a:buClr>
                <a:schemeClr val="bg1"/>
              </a:buClr>
            </a:pPr>
            <a:r>
              <a:rPr lang="en-US" dirty="0">
                <a:solidFill>
                  <a:srgbClr val="FFFFFF"/>
                </a:solidFill>
              </a:rPr>
              <a:t>People were more willing to travel further for CSWJ</a:t>
            </a:r>
          </a:p>
          <a:p>
            <a:pPr>
              <a:buClr>
                <a:schemeClr val="bg1"/>
              </a:buClr>
            </a:pPr>
            <a:r>
              <a:rPr lang="en-US" dirty="0">
                <a:solidFill>
                  <a:srgbClr val="FFFFFF"/>
                </a:solidFill>
              </a:rPr>
              <a:t>Grocery and prepared food purchases were more likely to be within shorter distances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761F48-3105-4913-BDE1-15525FEA5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2701" y="1919269"/>
            <a:ext cx="6193767" cy="301946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415574-8ED6-4F2D-A80E-F26C97A5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58259C-56CA-4B45-B50A-14D72956DBC2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5D8B30D-2C91-4633-A898-3EE57A587B32}"/>
              </a:ext>
            </a:extLst>
          </p:cNvPr>
          <p:cNvSpPr/>
          <p:nvPr/>
        </p:nvSpPr>
        <p:spPr>
          <a:xfrm>
            <a:off x="9186863" y="3605213"/>
            <a:ext cx="566738" cy="404811"/>
          </a:xfrm>
          <a:prstGeom prst="rect">
            <a:avLst/>
          </a:prstGeom>
          <a:noFill/>
          <a:ln w="1270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54D00B5C-CFC4-4DDB-9F3A-C5EE44E3A6CD}"/>
              </a:ext>
            </a:extLst>
          </p:cNvPr>
          <p:cNvSpPr/>
          <p:nvPr/>
        </p:nvSpPr>
        <p:spPr>
          <a:xfrm>
            <a:off x="4743449" y="3250260"/>
            <a:ext cx="495301" cy="107303"/>
          </a:xfrm>
          <a:prstGeom prst="rightArrow">
            <a:avLst/>
          </a:prstGeom>
          <a:solidFill>
            <a:schemeClr val="tx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312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B8D85-20CD-4763-9B61-568C2AC34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spc="-100" dirty="0"/>
              <a:t>Attitudes toward online vs. in-store shopping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801C9-2489-45C8-AB21-69A9C29C7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Shopping attitudes toward shopping method, technology, social interaction, data security, cost consciousness, time consciousness, convenience, the environment, mobility options, etc.</a:t>
            </a:r>
          </a:p>
          <a:p>
            <a:r>
              <a:rPr lang="en-US">
                <a:solidFill>
                  <a:schemeClr val="tx1"/>
                </a:solidFill>
              </a:rPr>
              <a:t>Comparison between those who shopped online at least once (online shoppers) and those who did not shop online in the past month (in-store shoppers).</a:t>
            </a:r>
          </a:p>
          <a:p>
            <a:r>
              <a:rPr lang="en-US">
                <a:solidFill>
                  <a:schemeClr val="tx1"/>
                </a:solidFill>
              </a:rPr>
              <a:t>Unweighted sample sizes for online shoppers and in-store shoppers were 1,971 and 286 observations, respectively.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2EE14B-83B5-4B2B-8D94-3D9218A3D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A58259C-56CA-4B45-B50A-14D72956DBC2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5543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12223</TotalTime>
  <Words>847</Words>
  <Application>Microsoft Office PowerPoint</Application>
  <PresentationFormat>Widescreen</PresentationFormat>
  <Paragraphs>92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Corbel</vt:lpstr>
      <vt:lpstr>Times New Roman</vt:lpstr>
      <vt:lpstr>Wingdings 2</vt:lpstr>
      <vt:lpstr>Frame</vt:lpstr>
      <vt:lpstr>Shopping Behavior and Attitudes during the Transition Phase (to normalcy) of the COVID-19 Pandemic</vt:lpstr>
      <vt:lpstr>Purpose</vt:lpstr>
      <vt:lpstr>Shopping Frequency for Online and In-store</vt:lpstr>
      <vt:lpstr>PowerPoint Presentation</vt:lpstr>
      <vt:lpstr>Shift in Online Shopping</vt:lpstr>
      <vt:lpstr>Purchase pattern</vt:lpstr>
      <vt:lpstr>Purchase expenditure</vt:lpstr>
      <vt:lpstr>Travel distance to store</vt:lpstr>
      <vt:lpstr>Attitudes toward online vs. in-store shopping</vt:lpstr>
      <vt:lpstr>Technology and Automation</vt:lpstr>
      <vt:lpstr>Shopping method &amp; social interaction</vt:lpstr>
      <vt:lpstr>Data security</vt:lpstr>
      <vt:lpstr>Cost-Consciousness &amp; Time-Consciousness</vt:lpstr>
      <vt:lpstr>Factors Discouraging Online Shopping</vt:lpstr>
      <vt:lpstr>Factors Encouraging Online Shopping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Investigation of E-Commerce Enabled Freight Demand and Activities in Residential Areas  Data Exploration III</dc:title>
  <dc:creator>Ibukun Titiloye</dc:creator>
  <cp:lastModifiedBy>Xia Jin</cp:lastModifiedBy>
  <cp:revision>10</cp:revision>
  <dcterms:created xsi:type="dcterms:W3CDTF">2021-08-07T00:24:15Z</dcterms:created>
  <dcterms:modified xsi:type="dcterms:W3CDTF">2022-02-19T16:15:04Z</dcterms:modified>
</cp:coreProperties>
</file>