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8" r:id="rId5"/>
    <p:sldId id="279" r:id="rId6"/>
    <p:sldId id="289" r:id="rId7"/>
    <p:sldId id="291" r:id="rId8"/>
    <p:sldId id="294" r:id="rId9"/>
    <p:sldId id="292" r:id="rId10"/>
    <p:sldId id="324" r:id="rId11"/>
    <p:sldId id="293" r:id="rId12"/>
    <p:sldId id="295" r:id="rId13"/>
    <p:sldId id="298" r:id="rId14"/>
    <p:sldId id="296" r:id="rId15"/>
    <p:sldId id="299" r:id="rId16"/>
    <p:sldId id="300" r:id="rId17"/>
    <p:sldId id="302" r:id="rId18"/>
    <p:sldId id="303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05" r:id="rId29"/>
    <p:sldId id="30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290" r:id="rId39"/>
    <p:sldId id="323" r:id="rId40"/>
    <p:sldId id="265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Gentium Basic" panose="02000503060000020004" pitchFamily="2" charset="0"/>
      <p:regular r:id="rId52"/>
      <p:bold r:id="rId53"/>
      <p:italic r:id="rId54"/>
      <p:boldItalic r:id="rId55"/>
    </p:embeddedFont>
    <p:embeddedFont>
      <p:font typeface="Montserrat" panose="00000500000000000000" pitchFamily="2" charset="0"/>
      <p:regular r:id="rId56"/>
      <p:bold r:id="rId57"/>
      <p:italic r:id="rId58"/>
      <p:boldItalic r:id="rId59"/>
    </p:embeddedFont>
    <p:embeddedFont>
      <p:font typeface="Montserrat SemiBold" panose="00000700000000000000" pitchFamily="2" charset="0"/>
      <p:bold r:id="rId60"/>
      <p:boldItalic r:id="rId6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72C47FDB-D128-7F4E-91AC-A20DEDB1EED8}">
          <p14:sldIdLst>
            <p14:sldId id="258"/>
            <p14:sldId id="279"/>
            <p14:sldId id="289"/>
            <p14:sldId id="291"/>
            <p14:sldId id="294"/>
            <p14:sldId id="292"/>
            <p14:sldId id="324"/>
            <p14:sldId id="293"/>
            <p14:sldId id="295"/>
            <p14:sldId id="298"/>
            <p14:sldId id="296"/>
            <p14:sldId id="299"/>
            <p14:sldId id="300"/>
            <p14:sldId id="302"/>
            <p14:sldId id="303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05"/>
            <p14:sldId id="30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290"/>
            <p14:sldId id="32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37"/>
    <a:srgbClr val="000000"/>
    <a:srgbClr val="1E242B"/>
    <a:srgbClr val="B3D6EC"/>
    <a:srgbClr val="D9D9D6"/>
    <a:srgbClr val="EEEBEA"/>
    <a:srgbClr val="D8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96" autoAdjust="0"/>
  </p:normalViewPr>
  <p:slideViewPr>
    <p:cSldViewPr snapToGrid="0" snapToObjects="1" showGuides="1">
      <p:cViewPr>
        <p:scale>
          <a:sx n="70" d="100"/>
          <a:sy n="70" d="100"/>
        </p:scale>
        <p:origin x="11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JH706661\Documents\GitHub\populationsim\miami\output\Scen_2015\taz_comparison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Household Size: 1 Person HH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PopulationSim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taz_comparison!$D$2:$D$3529</c:f>
              <c:numCache>
                <c:formatCode>General</c:formatCode>
                <c:ptCount val="3528"/>
                <c:pt idx="0">
                  <c:v>231</c:v>
                </c:pt>
                <c:pt idx="1">
                  <c:v>262</c:v>
                </c:pt>
                <c:pt idx="2">
                  <c:v>271</c:v>
                </c:pt>
                <c:pt idx="3">
                  <c:v>221</c:v>
                </c:pt>
                <c:pt idx="4">
                  <c:v>334</c:v>
                </c:pt>
                <c:pt idx="5">
                  <c:v>67</c:v>
                </c:pt>
                <c:pt idx="6">
                  <c:v>189</c:v>
                </c:pt>
                <c:pt idx="7">
                  <c:v>100</c:v>
                </c:pt>
                <c:pt idx="8">
                  <c:v>24</c:v>
                </c:pt>
                <c:pt idx="9">
                  <c:v>152</c:v>
                </c:pt>
                <c:pt idx="10">
                  <c:v>63</c:v>
                </c:pt>
                <c:pt idx="11">
                  <c:v>34</c:v>
                </c:pt>
                <c:pt idx="12">
                  <c:v>43</c:v>
                </c:pt>
                <c:pt idx="13">
                  <c:v>9</c:v>
                </c:pt>
                <c:pt idx="14">
                  <c:v>93</c:v>
                </c:pt>
                <c:pt idx="15">
                  <c:v>42</c:v>
                </c:pt>
                <c:pt idx="16">
                  <c:v>42</c:v>
                </c:pt>
                <c:pt idx="17">
                  <c:v>62</c:v>
                </c:pt>
                <c:pt idx="18">
                  <c:v>147</c:v>
                </c:pt>
                <c:pt idx="19">
                  <c:v>79</c:v>
                </c:pt>
                <c:pt idx="20">
                  <c:v>216</c:v>
                </c:pt>
                <c:pt idx="21">
                  <c:v>74</c:v>
                </c:pt>
                <c:pt idx="22">
                  <c:v>259</c:v>
                </c:pt>
                <c:pt idx="23">
                  <c:v>99</c:v>
                </c:pt>
                <c:pt idx="24">
                  <c:v>66</c:v>
                </c:pt>
                <c:pt idx="25">
                  <c:v>111</c:v>
                </c:pt>
                <c:pt idx="26">
                  <c:v>51</c:v>
                </c:pt>
                <c:pt idx="27">
                  <c:v>41</c:v>
                </c:pt>
                <c:pt idx="28">
                  <c:v>209</c:v>
                </c:pt>
                <c:pt idx="29">
                  <c:v>111</c:v>
                </c:pt>
                <c:pt idx="30">
                  <c:v>27</c:v>
                </c:pt>
                <c:pt idx="31">
                  <c:v>98</c:v>
                </c:pt>
                <c:pt idx="32">
                  <c:v>48</c:v>
                </c:pt>
                <c:pt idx="33">
                  <c:v>209</c:v>
                </c:pt>
                <c:pt idx="34">
                  <c:v>4</c:v>
                </c:pt>
                <c:pt idx="35">
                  <c:v>282</c:v>
                </c:pt>
                <c:pt idx="36">
                  <c:v>139</c:v>
                </c:pt>
                <c:pt idx="37">
                  <c:v>72</c:v>
                </c:pt>
                <c:pt idx="38">
                  <c:v>81</c:v>
                </c:pt>
                <c:pt idx="39">
                  <c:v>32</c:v>
                </c:pt>
                <c:pt idx="40">
                  <c:v>450</c:v>
                </c:pt>
                <c:pt idx="41">
                  <c:v>90</c:v>
                </c:pt>
                <c:pt idx="42">
                  <c:v>14</c:v>
                </c:pt>
                <c:pt idx="43">
                  <c:v>55</c:v>
                </c:pt>
                <c:pt idx="44">
                  <c:v>62</c:v>
                </c:pt>
                <c:pt idx="45">
                  <c:v>75</c:v>
                </c:pt>
                <c:pt idx="46">
                  <c:v>135</c:v>
                </c:pt>
                <c:pt idx="47">
                  <c:v>506</c:v>
                </c:pt>
                <c:pt idx="48">
                  <c:v>336</c:v>
                </c:pt>
                <c:pt idx="49">
                  <c:v>129</c:v>
                </c:pt>
                <c:pt idx="50">
                  <c:v>74</c:v>
                </c:pt>
                <c:pt idx="51">
                  <c:v>543</c:v>
                </c:pt>
                <c:pt idx="52">
                  <c:v>60</c:v>
                </c:pt>
                <c:pt idx="53">
                  <c:v>289</c:v>
                </c:pt>
                <c:pt idx="54">
                  <c:v>462</c:v>
                </c:pt>
                <c:pt idx="55">
                  <c:v>22</c:v>
                </c:pt>
                <c:pt idx="56">
                  <c:v>22</c:v>
                </c:pt>
                <c:pt idx="57">
                  <c:v>1</c:v>
                </c:pt>
                <c:pt idx="58">
                  <c:v>118</c:v>
                </c:pt>
                <c:pt idx="59">
                  <c:v>51</c:v>
                </c:pt>
                <c:pt idx="60">
                  <c:v>549</c:v>
                </c:pt>
                <c:pt idx="61">
                  <c:v>137</c:v>
                </c:pt>
                <c:pt idx="62">
                  <c:v>272</c:v>
                </c:pt>
                <c:pt idx="63">
                  <c:v>240</c:v>
                </c:pt>
                <c:pt idx="64">
                  <c:v>304</c:v>
                </c:pt>
                <c:pt idx="65">
                  <c:v>319</c:v>
                </c:pt>
                <c:pt idx="66">
                  <c:v>320</c:v>
                </c:pt>
                <c:pt idx="67">
                  <c:v>23</c:v>
                </c:pt>
                <c:pt idx="68">
                  <c:v>14</c:v>
                </c:pt>
                <c:pt idx="69">
                  <c:v>108</c:v>
                </c:pt>
                <c:pt idx="70">
                  <c:v>68</c:v>
                </c:pt>
                <c:pt idx="71">
                  <c:v>239</c:v>
                </c:pt>
                <c:pt idx="72">
                  <c:v>136</c:v>
                </c:pt>
                <c:pt idx="73">
                  <c:v>106</c:v>
                </c:pt>
                <c:pt idx="74">
                  <c:v>360</c:v>
                </c:pt>
                <c:pt idx="75">
                  <c:v>160</c:v>
                </c:pt>
                <c:pt idx="76">
                  <c:v>257</c:v>
                </c:pt>
                <c:pt idx="77">
                  <c:v>112</c:v>
                </c:pt>
                <c:pt idx="78">
                  <c:v>287</c:v>
                </c:pt>
                <c:pt idx="79">
                  <c:v>67</c:v>
                </c:pt>
                <c:pt idx="80">
                  <c:v>175</c:v>
                </c:pt>
                <c:pt idx="81">
                  <c:v>111</c:v>
                </c:pt>
                <c:pt idx="82">
                  <c:v>228</c:v>
                </c:pt>
                <c:pt idx="83">
                  <c:v>60</c:v>
                </c:pt>
                <c:pt idx="84">
                  <c:v>173</c:v>
                </c:pt>
                <c:pt idx="85">
                  <c:v>125</c:v>
                </c:pt>
                <c:pt idx="86">
                  <c:v>177</c:v>
                </c:pt>
                <c:pt idx="87">
                  <c:v>158</c:v>
                </c:pt>
                <c:pt idx="88">
                  <c:v>33</c:v>
                </c:pt>
                <c:pt idx="89">
                  <c:v>146</c:v>
                </c:pt>
                <c:pt idx="90">
                  <c:v>145</c:v>
                </c:pt>
                <c:pt idx="91">
                  <c:v>48</c:v>
                </c:pt>
                <c:pt idx="92">
                  <c:v>76</c:v>
                </c:pt>
                <c:pt idx="93">
                  <c:v>64</c:v>
                </c:pt>
                <c:pt idx="94">
                  <c:v>69</c:v>
                </c:pt>
                <c:pt idx="95">
                  <c:v>115</c:v>
                </c:pt>
                <c:pt idx="96">
                  <c:v>56</c:v>
                </c:pt>
                <c:pt idx="97">
                  <c:v>228</c:v>
                </c:pt>
                <c:pt idx="98">
                  <c:v>80</c:v>
                </c:pt>
                <c:pt idx="99">
                  <c:v>186</c:v>
                </c:pt>
                <c:pt idx="100">
                  <c:v>215</c:v>
                </c:pt>
                <c:pt idx="101">
                  <c:v>177</c:v>
                </c:pt>
                <c:pt idx="102">
                  <c:v>155</c:v>
                </c:pt>
                <c:pt idx="103">
                  <c:v>130</c:v>
                </c:pt>
                <c:pt idx="104">
                  <c:v>125</c:v>
                </c:pt>
                <c:pt idx="105">
                  <c:v>86</c:v>
                </c:pt>
                <c:pt idx="106">
                  <c:v>130</c:v>
                </c:pt>
                <c:pt idx="107">
                  <c:v>27</c:v>
                </c:pt>
                <c:pt idx="108">
                  <c:v>132</c:v>
                </c:pt>
                <c:pt idx="109">
                  <c:v>67</c:v>
                </c:pt>
                <c:pt idx="110">
                  <c:v>69</c:v>
                </c:pt>
                <c:pt idx="111">
                  <c:v>21</c:v>
                </c:pt>
                <c:pt idx="112">
                  <c:v>19</c:v>
                </c:pt>
                <c:pt idx="113">
                  <c:v>269</c:v>
                </c:pt>
                <c:pt idx="114">
                  <c:v>51</c:v>
                </c:pt>
                <c:pt idx="115">
                  <c:v>10</c:v>
                </c:pt>
                <c:pt idx="116">
                  <c:v>243</c:v>
                </c:pt>
                <c:pt idx="117">
                  <c:v>250</c:v>
                </c:pt>
                <c:pt idx="118">
                  <c:v>175</c:v>
                </c:pt>
                <c:pt idx="119">
                  <c:v>160</c:v>
                </c:pt>
                <c:pt idx="120">
                  <c:v>158</c:v>
                </c:pt>
                <c:pt idx="121">
                  <c:v>334</c:v>
                </c:pt>
                <c:pt idx="122">
                  <c:v>97</c:v>
                </c:pt>
                <c:pt idx="123">
                  <c:v>132</c:v>
                </c:pt>
                <c:pt idx="124">
                  <c:v>109</c:v>
                </c:pt>
                <c:pt idx="125">
                  <c:v>1004</c:v>
                </c:pt>
                <c:pt idx="126">
                  <c:v>45</c:v>
                </c:pt>
                <c:pt idx="127">
                  <c:v>68</c:v>
                </c:pt>
                <c:pt idx="128">
                  <c:v>236</c:v>
                </c:pt>
                <c:pt idx="129">
                  <c:v>878</c:v>
                </c:pt>
                <c:pt idx="130">
                  <c:v>92</c:v>
                </c:pt>
                <c:pt idx="131">
                  <c:v>645</c:v>
                </c:pt>
                <c:pt idx="132">
                  <c:v>232</c:v>
                </c:pt>
                <c:pt idx="133">
                  <c:v>68</c:v>
                </c:pt>
                <c:pt idx="134">
                  <c:v>357</c:v>
                </c:pt>
                <c:pt idx="135">
                  <c:v>2677</c:v>
                </c:pt>
                <c:pt idx="136">
                  <c:v>99</c:v>
                </c:pt>
                <c:pt idx="137">
                  <c:v>54</c:v>
                </c:pt>
                <c:pt idx="138">
                  <c:v>980</c:v>
                </c:pt>
                <c:pt idx="139">
                  <c:v>113</c:v>
                </c:pt>
                <c:pt idx="140">
                  <c:v>57</c:v>
                </c:pt>
                <c:pt idx="141">
                  <c:v>464</c:v>
                </c:pt>
                <c:pt idx="142">
                  <c:v>86</c:v>
                </c:pt>
                <c:pt idx="143">
                  <c:v>134</c:v>
                </c:pt>
                <c:pt idx="144">
                  <c:v>102</c:v>
                </c:pt>
                <c:pt idx="145">
                  <c:v>250</c:v>
                </c:pt>
                <c:pt idx="146">
                  <c:v>269</c:v>
                </c:pt>
                <c:pt idx="147">
                  <c:v>43</c:v>
                </c:pt>
                <c:pt idx="148">
                  <c:v>29</c:v>
                </c:pt>
                <c:pt idx="149">
                  <c:v>1</c:v>
                </c:pt>
                <c:pt idx="150">
                  <c:v>30</c:v>
                </c:pt>
                <c:pt idx="151">
                  <c:v>203</c:v>
                </c:pt>
                <c:pt idx="152">
                  <c:v>25</c:v>
                </c:pt>
                <c:pt idx="153">
                  <c:v>183</c:v>
                </c:pt>
                <c:pt idx="154">
                  <c:v>144</c:v>
                </c:pt>
                <c:pt idx="155">
                  <c:v>92</c:v>
                </c:pt>
                <c:pt idx="156">
                  <c:v>30</c:v>
                </c:pt>
                <c:pt idx="157">
                  <c:v>130</c:v>
                </c:pt>
                <c:pt idx="158">
                  <c:v>32</c:v>
                </c:pt>
                <c:pt idx="159">
                  <c:v>191</c:v>
                </c:pt>
                <c:pt idx="160">
                  <c:v>224</c:v>
                </c:pt>
                <c:pt idx="161">
                  <c:v>154</c:v>
                </c:pt>
                <c:pt idx="162">
                  <c:v>146</c:v>
                </c:pt>
                <c:pt idx="163">
                  <c:v>190</c:v>
                </c:pt>
                <c:pt idx="164">
                  <c:v>49</c:v>
                </c:pt>
                <c:pt idx="165">
                  <c:v>118</c:v>
                </c:pt>
                <c:pt idx="166">
                  <c:v>82</c:v>
                </c:pt>
                <c:pt idx="167">
                  <c:v>6</c:v>
                </c:pt>
                <c:pt idx="168">
                  <c:v>80</c:v>
                </c:pt>
                <c:pt idx="169">
                  <c:v>95</c:v>
                </c:pt>
                <c:pt idx="170">
                  <c:v>63</c:v>
                </c:pt>
                <c:pt idx="171">
                  <c:v>40</c:v>
                </c:pt>
                <c:pt idx="172">
                  <c:v>59</c:v>
                </c:pt>
                <c:pt idx="173">
                  <c:v>2</c:v>
                </c:pt>
                <c:pt idx="174">
                  <c:v>0</c:v>
                </c:pt>
                <c:pt idx="175">
                  <c:v>0</c:v>
                </c:pt>
                <c:pt idx="176">
                  <c:v>73</c:v>
                </c:pt>
                <c:pt idx="177">
                  <c:v>141</c:v>
                </c:pt>
                <c:pt idx="178">
                  <c:v>134</c:v>
                </c:pt>
                <c:pt idx="179">
                  <c:v>73</c:v>
                </c:pt>
                <c:pt idx="180">
                  <c:v>90</c:v>
                </c:pt>
                <c:pt idx="181">
                  <c:v>307</c:v>
                </c:pt>
                <c:pt idx="182">
                  <c:v>228</c:v>
                </c:pt>
                <c:pt idx="183">
                  <c:v>37</c:v>
                </c:pt>
                <c:pt idx="184">
                  <c:v>29</c:v>
                </c:pt>
                <c:pt idx="185">
                  <c:v>92</c:v>
                </c:pt>
                <c:pt idx="186">
                  <c:v>16</c:v>
                </c:pt>
                <c:pt idx="187">
                  <c:v>22</c:v>
                </c:pt>
                <c:pt idx="188">
                  <c:v>110</c:v>
                </c:pt>
                <c:pt idx="189">
                  <c:v>148</c:v>
                </c:pt>
                <c:pt idx="190">
                  <c:v>60</c:v>
                </c:pt>
                <c:pt idx="191">
                  <c:v>14</c:v>
                </c:pt>
                <c:pt idx="192">
                  <c:v>488</c:v>
                </c:pt>
                <c:pt idx="193">
                  <c:v>109</c:v>
                </c:pt>
                <c:pt idx="194">
                  <c:v>50</c:v>
                </c:pt>
                <c:pt idx="195">
                  <c:v>212</c:v>
                </c:pt>
                <c:pt idx="196">
                  <c:v>148</c:v>
                </c:pt>
                <c:pt idx="197">
                  <c:v>17</c:v>
                </c:pt>
                <c:pt idx="198">
                  <c:v>75</c:v>
                </c:pt>
                <c:pt idx="199">
                  <c:v>124</c:v>
                </c:pt>
                <c:pt idx="200">
                  <c:v>139</c:v>
                </c:pt>
                <c:pt idx="201">
                  <c:v>132</c:v>
                </c:pt>
                <c:pt idx="202">
                  <c:v>30</c:v>
                </c:pt>
                <c:pt idx="203">
                  <c:v>128</c:v>
                </c:pt>
                <c:pt idx="204">
                  <c:v>20</c:v>
                </c:pt>
                <c:pt idx="205">
                  <c:v>71</c:v>
                </c:pt>
                <c:pt idx="206">
                  <c:v>145</c:v>
                </c:pt>
                <c:pt idx="207">
                  <c:v>89</c:v>
                </c:pt>
                <c:pt idx="208">
                  <c:v>16</c:v>
                </c:pt>
                <c:pt idx="209">
                  <c:v>142</c:v>
                </c:pt>
                <c:pt idx="210">
                  <c:v>146</c:v>
                </c:pt>
                <c:pt idx="211">
                  <c:v>51</c:v>
                </c:pt>
                <c:pt idx="212">
                  <c:v>68</c:v>
                </c:pt>
                <c:pt idx="213">
                  <c:v>148</c:v>
                </c:pt>
                <c:pt idx="214">
                  <c:v>142</c:v>
                </c:pt>
                <c:pt idx="215">
                  <c:v>229</c:v>
                </c:pt>
                <c:pt idx="216">
                  <c:v>114</c:v>
                </c:pt>
                <c:pt idx="217">
                  <c:v>14</c:v>
                </c:pt>
                <c:pt idx="218">
                  <c:v>140</c:v>
                </c:pt>
                <c:pt idx="219">
                  <c:v>41</c:v>
                </c:pt>
                <c:pt idx="220">
                  <c:v>167</c:v>
                </c:pt>
                <c:pt idx="221">
                  <c:v>129</c:v>
                </c:pt>
                <c:pt idx="222">
                  <c:v>501</c:v>
                </c:pt>
                <c:pt idx="223">
                  <c:v>26</c:v>
                </c:pt>
                <c:pt idx="224">
                  <c:v>106</c:v>
                </c:pt>
                <c:pt idx="225">
                  <c:v>96</c:v>
                </c:pt>
                <c:pt idx="226">
                  <c:v>84</c:v>
                </c:pt>
                <c:pt idx="227">
                  <c:v>63</c:v>
                </c:pt>
                <c:pt idx="228">
                  <c:v>247</c:v>
                </c:pt>
                <c:pt idx="229">
                  <c:v>289</c:v>
                </c:pt>
                <c:pt idx="230">
                  <c:v>145</c:v>
                </c:pt>
                <c:pt idx="231">
                  <c:v>118</c:v>
                </c:pt>
                <c:pt idx="232">
                  <c:v>280</c:v>
                </c:pt>
                <c:pt idx="233">
                  <c:v>142</c:v>
                </c:pt>
                <c:pt idx="234">
                  <c:v>3</c:v>
                </c:pt>
                <c:pt idx="235">
                  <c:v>77</c:v>
                </c:pt>
                <c:pt idx="236">
                  <c:v>47</c:v>
                </c:pt>
                <c:pt idx="237">
                  <c:v>68</c:v>
                </c:pt>
                <c:pt idx="238">
                  <c:v>84</c:v>
                </c:pt>
                <c:pt idx="239">
                  <c:v>40</c:v>
                </c:pt>
                <c:pt idx="240">
                  <c:v>23</c:v>
                </c:pt>
                <c:pt idx="241">
                  <c:v>77</c:v>
                </c:pt>
                <c:pt idx="242">
                  <c:v>2</c:v>
                </c:pt>
                <c:pt idx="243">
                  <c:v>218</c:v>
                </c:pt>
                <c:pt idx="244">
                  <c:v>95</c:v>
                </c:pt>
                <c:pt idx="245">
                  <c:v>0</c:v>
                </c:pt>
                <c:pt idx="246">
                  <c:v>24</c:v>
                </c:pt>
                <c:pt idx="247">
                  <c:v>127</c:v>
                </c:pt>
                <c:pt idx="248">
                  <c:v>60</c:v>
                </c:pt>
                <c:pt idx="249">
                  <c:v>35</c:v>
                </c:pt>
                <c:pt idx="250">
                  <c:v>49</c:v>
                </c:pt>
                <c:pt idx="251">
                  <c:v>101</c:v>
                </c:pt>
                <c:pt idx="252">
                  <c:v>22</c:v>
                </c:pt>
                <c:pt idx="253">
                  <c:v>19</c:v>
                </c:pt>
                <c:pt idx="254">
                  <c:v>120</c:v>
                </c:pt>
                <c:pt idx="255">
                  <c:v>11</c:v>
                </c:pt>
                <c:pt idx="256">
                  <c:v>62</c:v>
                </c:pt>
                <c:pt idx="257">
                  <c:v>109</c:v>
                </c:pt>
                <c:pt idx="258">
                  <c:v>130</c:v>
                </c:pt>
                <c:pt idx="259">
                  <c:v>19</c:v>
                </c:pt>
                <c:pt idx="260">
                  <c:v>214</c:v>
                </c:pt>
                <c:pt idx="261">
                  <c:v>111</c:v>
                </c:pt>
                <c:pt idx="262">
                  <c:v>107</c:v>
                </c:pt>
                <c:pt idx="263">
                  <c:v>194</c:v>
                </c:pt>
                <c:pt idx="264">
                  <c:v>187</c:v>
                </c:pt>
                <c:pt idx="265">
                  <c:v>15</c:v>
                </c:pt>
                <c:pt idx="266">
                  <c:v>340</c:v>
                </c:pt>
                <c:pt idx="267">
                  <c:v>458</c:v>
                </c:pt>
                <c:pt idx="268">
                  <c:v>188</c:v>
                </c:pt>
                <c:pt idx="269">
                  <c:v>881</c:v>
                </c:pt>
                <c:pt idx="270">
                  <c:v>310</c:v>
                </c:pt>
                <c:pt idx="271">
                  <c:v>298</c:v>
                </c:pt>
                <c:pt idx="272">
                  <c:v>369</c:v>
                </c:pt>
                <c:pt idx="273">
                  <c:v>439</c:v>
                </c:pt>
                <c:pt idx="274">
                  <c:v>278</c:v>
                </c:pt>
                <c:pt idx="275">
                  <c:v>47</c:v>
                </c:pt>
                <c:pt idx="276">
                  <c:v>78</c:v>
                </c:pt>
                <c:pt idx="277">
                  <c:v>126</c:v>
                </c:pt>
                <c:pt idx="278">
                  <c:v>52</c:v>
                </c:pt>
                <c:pt idx="279">
                  <c:v>468</c:v>
                </c:pt>
                <c:pt idx="280">
                  <c:v>74</c:v>
                </c:pt>
                <c:pt idx="281">
                  <c:v>243</c:v>
                </c:pt>
                <c:pt idx="282">
                  <c:v>220</c:v>
                </c:pt>
                <c:pt idx="283">
                  <c:v>101</c:v>
                </c:pt>
                <c:pt idx="284">
                  <c:v>42</c:v>
                </c:pt>
                <c:pt idx="285">
                  <c:v>53</c:v>
                </c:pt>
                <c:pt idx="286">
                  <c:v>354</c:v>
                </c:pt>
                <c:pt idx="287">
                  <c:v>43</c:v>
                </c:pt>
                <c:pt idx="288">
                  <c:v>42</c:v>
                </c:pt>
                <c:pt idx="289">
                  <c:v>69</c:v>
                </c:pt>
                <c:pt idx="290">
                  <c:v>17</c:v>
                </c:pt>
                <c:pt idx="291">
                  <c:v>394</c:v>
                </c:pt>
                <c:pt idx="292">
                  <c:v>335</c:v>
                </c:pt>
                <c:pt idx="293">
                  <c:v>148</c:v>
                </c:pt>
                <c:pt idx="294">
                  <c:v>168</c:v>
                </c:pt>
                <c:pt idx="295">
                  <c:v>158</c:v>
                </c:pt>
                <c:pt idx="296">
                  <c:v>124</c:v>
                </c:pt>
                <c:pt idx="297">
                  <c:v>111</c:v>
                </c:pt>
                <c:pt idx="298">
                  <c:v>124</c:v>
                </c:pt>
                <c:pt idx="299">
                  <c:v>275</c:v>
                </c:pt>
                <c:pt idx="300">
                  <c:v>110</c:v>
                </c:pt>
                <c:pt idx="301">
                  <c:v>179</c:v>
                </c:pt>
                <c:pt idx="302">
                  <c:v>256</c:v>
                </c:pt>
                <c:pt idx="303">
                  <c:v>118</c:v>
                </c:pt>
                <c:pt idx="304">
                  <c:v>132</c:v>
                </c:pt>
                <c:pt idx="305">
                  <c:v>162</c:v>
                </c:pt>
                <c:pt idx="306">
                  <c:v>253</c:v>
                </c:pt>
                <c:pt idx="307">
                  <c:v>55</c:v>
                </c:pt>
                <c:pt idx="308">
                  <c:v>398</c:v>
                </c:pt>
                <c:pt idx="309">
                  <c:v>68</c:v>
                </c:pt>
                <c:pt idx="310">
                  <c:v>22</c:v>
                </c:pt>
                <c:pt idx="311">
                  <c:v>107</c:v>
                </c:pt>
                <c:pt idx="312">
                  <c:v>87</c:v>
                </c:pt>
                <c:pt idx="313">
                  <c:v>257</c:v>
                </c:pt>
                <c:pt idx="314">
                  <c:v>154</c:v>
                </c:pt>
                <c:pt idx="315">
                  <c:v>62</c:v>
                </c:pt>
                <c:pt idx="316">
                  <c:v>175</c:v>
                </c:pt>
                <c:pt idx="317">
                  <c:v>261</c:v>
                </c:pt>
                <c:pt idx="318">
                  <c:v>244</c:v>
                </c:pt>
                <c:pt idx="319">
                  <c:v>69</c:v>
                </c:pt>
                <c:pt idx="320">
                  <c:v>238</c:v>
                </c:pt>
                <c:pt idx="321">
                  <c:v>59</c:v>
                </c:pt>
                <c:pt idx="322">
                  <c:v>399</c:v>
                </c:pt>
                <c:pt idx="323">
                  <c:v>338</c:v>
                </c:pt>
                <c:pt idx="324">
                  <c:v>42</c:v>
                </c:pt>
                <c:pt idx="325">
                  <c:v>495</c:v>
                </c:pt>
                <c:pt idx="326">
                  <c:v>437</c:v>
                </c:pt>
                <c:pt idx="327">
                  <c:v>150</c:v>
                </c:pt>
                <c:pt idx="328">
                  <c:v>39</c:v>
                </c:pt>
                <c:pt idx="329">
                  <c:v>122</c:v>
                </c:pt>
                <c:pt idx="330">
                  <c:v>186</c:v>
                </c:pt>
                <c:pt idx="331">
                  <c:v>512</c:v>
                </c:pt>
                <c:pt idx="332">
                  <c:v>53</c:v>
                </c:pt>
                <c:pt idx="333">
                  <c:v>129</c:v>
                </c:pt>
                <c:pt idx="334">
                  <c:v>156</c:v>
                </c:pt>
                <c:pt idx="335">
                  <c:v>251</c:v>
                </c:pt>
                <c:pt idx="336">
                  <c:v>50</c:v>
                </c:pt>
                <c:pt idx="337">
                  <c:v>43</c:v>
                </c:pt>
                <c:pt idx="338">
                  <c:v>87</c:v>
                </c:pt>
                <c:pt idx="339">
                  <c:v>223</c:v>
                </c:pt>
                <c:pt idx="340">
                  <c:v>175</c:v>
                </c:pt>
                <c:pt idx="341">
                  <c:v>51</c:v>
                </c:pt>
                <c:pt idx="342">
                  <c:v>242</c:v>
                </c:pt>
                <c:pt idx="343">
                  <c:v>87</c:v>
                </c:pt>
                <c:pt idx="344">
                  <c:v>142</c:v>
                </c:pt>
                <c:pt idx="345">
                  <c:v>493</c:v>
                </c:pt>
                <c:pt idx="346">
                  <c:v>267</c:v>
                </c:pt>
                <c:pt idx="347">
                  <c:v>290</c:v>
                </c:pt>
                <c:pt idx="348">
                  <c:v>103</c:v>
                </c:pt>
                <c:pt idx="349">
                  <c:v>129</c:v>
                </c:pt>
                <c:pt idx="350">
                  <c:v>36</c:v>
                </c:pt>
                <c:pt idx="351">
                  <c:v>45</c:v>
                </c:pt>
                <c:pt idx="352">
                  <c:v>51</c:v>
                </c:pt>
                <c:pt idx="353">
                  <c:v>41</c:v>
                </c:pt>
                <c:pt idx="354">
                  <c:v>56</c:v>
                </c:pt>
                <c:pt idx="355">
                  <c:v>86</c:v>
                </c:pt>
                <c:pt idx="356">
                  <c:v>50</c:v>
                </c:pt>
                <c:pt idx="357">
                  <c:v>109</c:v>
                </c:pt>
                <c:pt idx="358">
                  <c:v>148</c:v>
                </c:pt>
                <c:pt idx="359">
                  <c:v>32</c:v>
                </c:pt>
                <c:pt idx="360">
                  <c:v>135</c:v>
                </c:pt>
                <c:pt idx="361">
                  <c:v>63</c:v>
                </c:pt>
                <c:pt idx="362">
                  <c:v>109</c:v>
                </c:pt>
                <c:pt idx="363">
                  <c:v>131</c:v>
                </c:pt>
                <c:pt idx="364">
                  <c:v>99</c:v>
                </c:pt>
                <c:pt idx="365">
                  <c:v>367</c:v>
                </c:pt>
                <c:pt idx="366">
                  <c:v>198</c:v>
                </c:pt>
                <c:pt idx="367">
                  <c:v>347</c:v>
                </c:pt>
                <c:pt idx="368">
                  <c:v>52</c:v>
                </c:pt>
                <c:pt idx="369">
                  <c:v>323</c:v>
                </c:pt>
                <c:pt idx="370">
                  <c:v>177</c:v>
                </c:pt>
                <c:pt idx="371">
                  <c:v>94</c:v>
                </c:pt>
                <c:pt idx="372">
                  <c:v>184</c:v>
                </c:pt>
                <c:pt idx="373">
                  <c:v>167</c:v>
                </c:pt>
                <c:pt idx="374">
                  <c:v>136</c:v>
                </c:pt>
                <c:pt idx="375">
                  <c:v>270</c:v>
                </c:pt>
                <c:pt idx="376">
                  <c:v>261</c:v>
                </c:pt>
                <c:pt idx="377">
                  <c:v>154</c:v>
                </c:pt>
                <c:pt idx="378">
                  <c:v>240</c:v>
                </c:pt>
                <c:pt idx="379">
                  <c:v>120</c:v>
                </c:pt>
                <c:pt idx="380">
                  <c:v>158</c:v>
                </c:pt>
                <c:pt idx="381">
                  <c:v>140</c:v>
                </c:pt>
                <c:pt idx="382">
                  <c:v>66</c:v>
                </c:pt>
                <c:pt idx="383">
                  <c:v>328</c:v>
                </c:pt>
                <c:pt idx="384">
                  <c:v>309</c:v>
                </c:pt>
                <c:pt idx="385">
                  <c:v>239</c:v>
                </c:pt>
                <c:pt idx="386">
                  <c:v>133</c:v>
                </c:pt>
                <c:pt idx="387">
                  <c:v>1515</c:v>
                </c:pt>
                <c:pt idx="388">
                  <c:v>340</c:v>
                </c:pt>
                <c:pt idx="389">
                  <c:v>242</c:v>
                </c:pt>
                <c:pt idx="390">
                  <c:v>1380</c:v>
                </c:pt>
                <c:pt idx="391">
                  <c:v>542</c:v>
                </c:pt>
                <c:pt idx="392">
                  <c:v>93</c:v>
                </c:pt>
                <c:pt idx="393">
                  <c:v>131</c:v>
                </c:pt>
                <c:pt idx="394">
                  <c:v>244</c:v>
                </c:pt>
                <c:pt idx="395">
                  <c:v>1632</c:v>
                </c:pt>
                <c:pt idx="396">
                  <c:v>286</c:v>
                </c:pt>
                <c:pt idx="397">
                  <c:v>85</c:v>
                </c:pt>
                <c:pt idx="398">
                  <c:v>147</c:v>
                </c:pt>
                <c:pt idx="399">
                  <c:v>177</c:v>
                </c:pt>
                <c:pt idx="400">
                  <c:v>110</c:v>
                </c:pt>
                <c:pt idx="401">
                  <c:v>157</c:v>
                </c:pt>
                <c:pt idx="402">
                  <c:v>38</c:v>
                </c:pt>
                <c:pt idx="403">
                  <c:v>141</c:v>
                </c:pt>
                <c:pt idx="404">
                  <c:v>361</c:v>
                </c:pt>
                <c:pt idx="405">
                  <c:v>113</c:v>
                </c:pt>
                <c:pt idx="406">
                  <c:v>40</c:v>
                </c:pt>
                <c:pt idx="407">
                  <c:v>54</c:v>
                </c:pt>
                <c:pt idx="408">
                  <c:v>44</c:v>
                </c:pt>
                <c:pt idx="409">
                  <c:v>65</c:v>
                </c:pt>
                <c:pt idx="410">
                  <c:v>373</c:v>
                </c:pt>
                <c:pt idx="411">
                  <c:v>216</c:v>
                </c:pt>
                <c:pt idx="412">
                  <c:v>72</c:v>
                </c:pt>
                <c:pt idx="413">
                  <c:v>242</c:v>
                </c:pt>
                <c:pt idx="414">
                  <c:v>569</c:v>
                </c:pt>
                <c:pt idx="415">
                  <c:v>305</c:v>
                </c:pt>
                <c:pt idx="416">
                  <c:v>29</c:v>
                </c:pt>
                <c:pt idx="417">
                  <c:v>277</c:v>
                </c:pt>
                <c:pt idx="418">
                  <c:v>73</c:v>
                </c:pt>
                <c:pt idx="419">
                  <c:v>51</c:v>
                </c:pt>
                <c:pt idx="420">
                  <c:v>63</c:v>
                </c:pt>
                <c:pt idx="421">
                  <c:v>54</c:v>
                </c:pt>
                <c:pt idx="422">
                  <c:v>14</c:v>
                </c:pt>
                <c:pt idx="423">
                  <c:v>254</c:v>
                </c:pt>
                <c:pt idx="424">
                  <c:v>77</c:v>
                </c:pt>
                <c:pt idx="425">
                  <c:v>148</c:v>
                </c:pt>
                <c:pt idx="426">
                  <c:v>188</c:v>
                </c:pt>
                <c:pt idx="427">
                  <c:v>256</c:v>
                </c:pt>
                <c:pt idx="428">
                  <c:v>64</c:v>
                </c:pt>
                <c:pt idx="429">
                  <c:v>14</c:v>
                </c:pt>
                <c:pt idx="430">
                  <c:v>289</c:v>
                </c:pt>
                <c:pt idx="431">
                  <c:v>237</c:v>
                </c:pt>
                <c:pt idx="432">
                  <c:v>153</c:v>
                </c:pt>
                <c:pt idx="433">
                  <c:v>58</c:v>
                </c:pt>
                <c:pt idx="434">
                  <c:v>366</c:v>
                </c:pt>
                <c:pt idx="435">
                  <c:v>30</c:v>
                </c:pt>
                <c:pt idx="436">
                  <c:v>19</c:v>
                </c:pt>
                <c:pt idx="437">
                  <c:v>103</c:v>
                </c:pt>
                <c:pt idx="438">
                  <c:v>88</c:v>
                </c:pt>
                <c:pt idx="439">
                  <c:v>28</c:v>
                </c:pt>
                <c:pt idx="440">
                  <c:v>219</c:v>
                </c:pt>
                <c:pt idx="441">
                  <c:v>123</c:v>
                </c:pt>
                <c:pt idx="442">
                  <c:v>66</c:v>
                </c:pt>
                <c:pt idx="443">
                  <c:v>225</c:v>
                </c:pt>
                <c:pt idx="444">
                  <c:v>88</c:v>
                </c:pt>
                <c:pt idx="445">
                  <c:v>50</c:v>
                </c:pt>
                <c:pt idx="446">
                  <c:v>37</c:v>
                </c:pt>
                <c:pt idx="447">
                  <c:v>12</c:v>
                </c:pt>
                <c:pt idx="448">
                  <c:v>1</c:v>
                </c:pt>
                <c:pt idx="449">
                  <c:v>69</c:v>
                </c:pt>
                <c:pt idx="450">
                  <c:v>18</c:v>
                </c:pt>
                <c:pt idx="451">
                  <c:v>212</c:v>
                </c:pt>
                <c:pt idx="452">
                  <c:v>45</c:v>
                </c:pt>
                <c:pt idx="453">
                  <c:v>31</c:v>
                </c:pt>
                <c:pt idx="454">
                  <c:v>92</c:v>
                </c:pt>
                <c:pt idx="455">
                  <c:v>80</c:v>
                </c:pt>
                <c:pt idx="456">
                  <c:v>120</c:v>
                </c:pt>
                <c:pt idx="457">
                  <c:v>82</c:v>
                </c:pt>
                <c:pt idx="458">
                  <c:v>36</c:v>
                </c:pt>
                <c:pt idx="459">
                  <c:v>293</c:v>
                </c:pt>
                <c:pt idx="460">
                  <c:v>242</c:v>
                </c:pt>
                <c:pt idx="461">
                  <c:v>158</c:v>
                </c:pt>
                <c:pt idx="462">
                  <c:v>698</c:v>
                </c:pt>
                <c:pt idx="463">
                  <c:v>132</c:v>
                </c:pt>
                <c:pt idx="464">
                  <c:v>59</c:v>
                </c:pt>
                <c:pt idx="465">
                  <c:v>60</c:v>
                </c:pt>
                <c:pt idx="466">
                  <c:v>33</c:v>
                </c:pt>
                <c:pt idx="467">
                  <c:v>94</c:v>
                </c:pt>
                <c:pt idx="468">
                  <c:v>61</c:v>
                </c:pt>
                <c:pt idx="469">
                  <c:v>264</c:v>
                </c:pt>
                <c:pt idx="470">
                  <c:v>80</c:v>
                </c:pt>
                <c:pt idx="471">
                  <c:v>178</c:v>
                </c:pt>
                <c:pt idx="472">
                  <c:v>9</c:v>
                </c:pt>
                <c:pt idx="473">
                  <c:v>310</c:v>
                </c:pt>
                <c:pt idx="474">
                  <c:v>198</c:v>
                </c:pt>
                <c:pt idx="475">
                  <c:v>135</c:v>
                </c:pt>
                <c:pt idx="476">
                  <c:v>543</c:v>
                </c:pt>
                <c:pt idx="477">
                  <c:v>185</c:v>
                </c:pt>
                <c:pt idx="478">
                  <c:v>74</c:v>
                </c:pt>
                <c:pt idx="479">
                  <c:v>17</c:v>
                </c:pt>
                <c:pt idx="480">
                  <c:v>62</c:v>
                </c:pt>
                <c:pt idx="481">
                  <c:v>140</c:v>
                </c:pt>
                <c:pt idx="482">
                  <c:v>278</c:v>
                </c:pt>
                <c:pt idx="483">
                  <c:v>274</c:v>
                </c:pt>
                <c:pt idx="484">
                  <c:v>137</c:v>
                </c:pt>
                <c:pt idx="485">
                  <c:v>336</c:v>
                </c:pt>
                <c:pt idx="486">
                  <c:v>178</c:v>
                </c:pt>
                <c:pt idx="487">
                  <c:v>458</c:v>
                </c:pt>
                <c:pt idx="488">
                  <c:v>254</c:v>
                </c:pt>
                <c:pt idx="489">
                  <c:v>133</c:v>
                </c:pt>
                <c:pt idx="490">
                  <c:v>94</c:v>
                </c:pt>
                <c:pt idx="491">
                  <c:v>270</c:v>
                </c:pt>
                <c:pt idx="492">
                  <c:v>30</c:v>
                </c:pt>
                <c:pt idx="493">
                  <c:v>70</c:v>
                </c:pt>
                <c:pt idx="494">
                  <c:v>188</c:v>
                </c:pt>
                <c:pt idx="495">
                  <c:v>95</c:v>
                </c:pt>
                <c:pt idx="496">
                  <c:v>6</c:v>
                </c:pt>
                <c:pt idx="497">
                  <c:v>151</c:v>
                </c:pt>
                <c:pt idx="498">
                  <c:v>126</c:v>
                </c:pt>
                <c:pt idx="499">
                  <c:v>93</c:v>
                </c:pt>
                <c:pt idx="500">
                  <c:v>51</c:v>
                </c:pt>
                <c:pt idx="501">
                  <c:v>579</c:v>
                </c:pt>
                <c:pt idx="502">
                  <c:v>39</c:v>
                </c:pt>
                <c:pt idx="503">
                  <c:v>37</c:v>
                </c:pt>
                <c:pt idx="504">
                  <c:v>47</c:v>
                </c:pt>
                <c:pt idx="505">
                  <c:v>44</c:v>
                </c:pt>
                <c:pt idx="506">
                  <c:v>36</c:v>
                </c:pt>
                <c:pt idx="507">
                  <c:v>25</c:v>
                </c:pt>
                <c:pt idx="508">
                  <c:v>158</c:v>
                </c:pt>
                <c:pt idx="509">
                  <c:v>127</c:v>
                </c:pt>
                <c:pt idx="510">
                  <c:v>213</c:v>
                </c:pt>
                <c:pt idx="511">
                  <c:v>98</c:v>
                </c:pt>
                <c:pt idx="512">
                  <c:v>94</c:v>
                </c:pt>
                <c:pt idx="513">
                  <c:v>96</c:v>
                </c:pt>
                <c:pt idx="514">
                  <c:v>5</c:v>
                </c:pt>
                <c:pt idx="515">
                  <c:v>147</c:v>
                </c:pt>
                <c:pt idx="516">
                  <c:v>184</c:v>
                </c:pt>
                <c:pt idx="517">
                  <c:v>173</c:v>
                </c:pt>
                <c:pt idx="518">
                  <c:v>78</c:v>
                </c:pt>
                <c:pt idx="519">
                  <c:v>293</c:v>
                </c:pt>
                <c:pt idx="520">
                  <c:v>18</c:v>
                </c:pt>
                <c:pt idx="521">
                  <c:v>89</c:v>
                </c:pt>
                <c:pt idx="522">
                  <c:v>130</c:v>
                </c:pt>
                <c:pt idx="523">
                  <c:v>132</c:v>
                </c:pt>
                <c:pt idx="524">
                  <c:v>98</c:v>
                </c:pt>
                <c:pt idx="525">
                  <c:v>144</c:v>
                </c:pt>
                <c:pt idx="526">
                  <c:v>17</c:v>
                </c:pt>
                <c:pt idx="527">
                  <c:v>68</c:v>
                </c:pt>
                <c:pt idx="528">
                  <c:v>43</c:v>
                </c:pt>
                <c:pt idx="529">
                  <c:v>42</c:v>
                </c:pt>
                <c:pt idx="530">
                  <c:v>128</c:v>
                </c:pt>
                <c:pt idx="531">
                  <c:v>18</c:v>
                </c:pt>
                <c:pt idx="532">
                  <c:v>31</c:v>
                </c:pt>
                <c:pt idx="533">
                  <c:v>81</c:v>
                </c:pt>
                <c:pt idx="534">
                  <c:v>18</c:v>
                </c:pt>
                <c:pt idx="535">
                  <c:v>111</c:v>
                </c:pt>
                <c:pt idx="536">
                  <c:v>244</c:v>
                </c:pt>
                <c:pt idx="537">
                  <c:v>193</c:v>
                </c:pt>
                <c:pt idx="538">
                  <c:v>152</c:v>
                </c:pt>
                <c:pt idx="539">
                  <c:v>252</c:v>
                </c:pt>
                <c:pt idx="540">
                  <c:v>119</c:v>
                </c:pt>
                <c:pt idx="541">
                  <c:v>166</c:v>
                </c:pt>
                <c:pt idx="542">
                  <c:v>220</c:v>
                </c:pt>
                <c:pt idx="543">
                  <c:v>153</c:v>
                </c:pt>
                <c:pt idx="544">
                  <c:v>116</c:v>
                </c:pt>
                <c:pt idx="545">
                  <c:v>227</c:v>
                </c:pt>
                <c:pt idx="546">
                  <c:v>724</c:v>
                </c:pt>
                <c:pt idx="547">
                  <c:v>57</c:v>
                </c:pt>
                <c:pt idx="548">
                  <c:v>57</c:v>
                </c:pt>
                <c:pt idx="549">
                  <c:v>7</c:v>
                </c:pt>
                <c:pt idx="550">
                  <c:v>148</c:v>
                </c:pt>
                <c:pt idx="551">
                  <c:v>55</c:v>
                </c:pt>
                <c:pt idx="552">
                  <c:v>123</c:v>
                </c:pt>
                <c:pt idx="553">
                  <c:v>238</c:v>
                </c:pt>
                <c:pt idx="554">
                  <c:v>65</c:v>
                </c:pt>
                <c:pt idx="555">
                  <c:v>134</c:v>
                </c:pt>
                <c:pt idx="556">
                  <c:v>69</c:v>
                </c:pt>
                <c:pt idx="557">
                  <c:v>198</c:v>
                </c:pt>
                <c:pt idx="558">
                  <c:v>94</c:v>
                </c:pt>
                <c:pt idx="559">
                  <c:v>117</c:v>
                </c:pt>
                <c:pt idx="560">
                  <c:v>217</c:v>
                </c:pt>
                <c:pt idx="561">
                  <c:v>45</c:v>
                </c:pt>
                <c:pt idx="562">
                  <c:v>85</c:v>
                </c:pt>
                <c:pt idx="563">
                  <c:v>320</c:v>
                </c:pt>
                <c:pt idx="564">
                  <c:v>417</c:v>
                </c:pt>
                <c:pt idx="565">
                  <c:v>286</c:v>
                </c:pt>
                <c:pt idx="566">
                  <c:v>139</c:v>
                </c:pt>
                <c:pt idx="567">
                  <c:v>555</c:v>
                </c:pt>
                <c:pt idx="568">
                  <c:v>165</c:v>
                </c:pt>
                <c:pt idx="569">
                  <c:v>315</c:v>
                </c:pt>
                <c:pt idx="570">
                  <c:v>627</c:v>
                </c:pt>
                <c:pt idx="571">
                  <c:v>930</c:v>
                </c:pt>
                <c:pt idx="572">
                  <c:v>766</c:v>
                </c:pt>
                <c:pt idx="573">
                  <c:v>131</c:v>
                </c:pt>
                <c:pt idx="574">
                  <c:v>92</c:v>
                </c:pt>
                <c:pt idx="575">
                  <c:v>460</c:v>
                </c:pt>
                <c:pt idx="576">
                  <c:v>442</c:v>
                </c:pt>
                <c:pt idx="577">
                  <c:v>38</c:v>
                </c:pt>
                <c:pt idx="578">
                  <c:v>140</c:v>
                </c:pt>
                <c:pt idx="579">
                  <c:v>237</c:v>
                </c:pt>
                <c:pt idx="580">
                  <c:v>44</c:v>
                </c:pt>
                <c:pt idx="581">
                  <c:v>95</c:v>
                </c:pt>
                <c:pt idx="582">
                  <c:v>93</c:v>
                </c:pt>
                <c:pt idx="583">
                  <c:v>52</c:v>
                </c:pt>
                <c:pt idx="584">
                  <c:v>43</c:v>
                </c:pt>
                <c:pt idx="585">
                  <c:v>130</c:v>
                </c:pt>
                <c:pt idx="586">
                  <c:v>48</c:v>
                </c:pt>
                <c:pt idx="587">
                  <c:v>42</c:v>
                </c:pt>
                <c:pt idx="588">
                  <c:v>71</c:v>
                </c:pt>
                <c:pt idx="589">
                  <c:v>72</c:v>
                </c:pt>
                <c:pt idx="590">
                  <c:v>67</c:v>
                </c:pt>
                <c:pt idx="591">
                  <c:v>68</c:v>
                </c:pt>
                <c:pt idx="592">
                  <c:v>64</c:v>
                </c:pt>
                <c:pt idx="593">
                  <c:v>55</c:v>
                </c:pt>
                <c:pt idx="594">
                  <c:v>111</c:v>
                </c:pt>
                <c:pt idx="595">
                  <c:v>88</c:v>
                </c:pt>
                <c:pt idx="596">
                  <c:v>20</c:v>
                </c:pt>
                <c:pt idx="597">
                  <c:v>35</c:v>
                </c:pt>
                <c:pt idx="598">
                  <c:v>36</c:v>
                </c:pt>
                <c:pt idx="599">
                  <c:v>38</c:v>
                </c:pt>
                <c:pt idx="600">
                  <c:v>37</c:v>
                </c:pt>
                <c:pt idx="601">
                  <c:v>25</c:v>
                </c:pt>
                <c:pt idx="602">
                  <c:v>16</c:v>
                </c:pt>
                <c:pt idx="603">
                  <c:v>100</c:v>
                </c:pt>
                <c:pt idx="604">
                  <c:v>10</c:v>
                </c:pt>
                <c:pt idx="605">
                  <c:v>95</c:v>
                </c:pt>
                <c:pt idx="606">
                  <c:v>274</c:v>
                </c:pt>
                <c:pt idx="607">
                  <c:v>93</c:v>
                </c:pt>
                <c:pt idx="608">
                  <c:v>374</c:v>
                </c:pt>
                <c:pt idx="609">
                  <c:v>23</c:v>
                </c:pt>
                <c:pt idx="610">
                  <c:v>3</c:v>
                </c:pt>
                <c:pt idx="611">
                  <c:v>65</c:v>
                </c:pt>
                <c:pt idx="612">
                  <c:v>100</c:v>
                </c:pt>
                <c:pt idx="613">
                  <c:v>238</c:v>
                </c:pt>
                <c:pt idx="614">
                  <c:v>158</c:v>
                </c:pt>
                <c:pt idx="615">
                  <c:v>95</c:v>
                </c:pt>
                <c:pt idx="616">
                  <c:v>89</c:v>
                </c:pt>
                <c:pt idx="617">
                  <c:v>60</c:v>
                </c:pt>
                <c:pt idx="618">
                  <c:v>59</c:v>
                </c:pt>
                <c:pt idx="619">
                  <c:v>173</c:v>
                </c:pt>
                <c:pt idx="620">
                  <c:v>11</c:v>
                </c:pt>
                <c:pt idx="621">
                  <c:v>25</c:v>
                </c:pt>
                <c:pt idx="622">
                  <c:v>75</c:v>
                </c:pt>
                <c:pt idx="623">
                  <c:v>3</c:v>
                </c:pt>
                <c:pt idx="624">
                  <c:v>2</c:v>
                </c:pt>
                <c:pt idx="625">
                  <c:v>123</c:v>
                </c:pt>
                <c:pt idx="626">
                  <c:v>75</c:v>
                </c:pt>
                <c:pt idx="627">
                  <c:v>5</c:v>
                </c:pt>
                <c:pt idx="628">
                  <c:v>1</c:v>
                </c:pt>
                <c:pt idx="629">
                  <c:v>15</c:v>
                </c:pt>
                <c:pt idx="630">
                  <c:v>1</c:v>
                </c:pt>
                <c:pt idx="631">
                  <c:v>83</c:v>
                </c:pt>
                <c:pt idx="632">
                  <c:v>14</c:v>
                </c:pt>
                <c:pt idx="633">
                  <c:v>103</c:v>
                </c:pt>
                <c:pt idx="634">
                  <c:v>3</c:v>
                </c:pt>
                <c:pt idx="635">
                  <c:v>11</c:v>
                </c:pt>
                <c:pt idx="636">
                  <c:v>16</c:v>
                </c:pt>
                <c:pt idx="637">
                  <c:v>26</c:v>
                </c:pt>
                <c:pt idx="638">
                  <c:v>34</c:v>
                </c:pt>
                <c:pt idx="639">
                  <c:v>369</c:v>
                </c:pt>
                <c:pt idx="640">
                  <c:v>2839</c:v>
                </c:pt>
                <c:pt idx="641">
                  <c:v>225</c:v>
                </c:pt>
                <c:pt idx="642">
                  <c:v>17</c:v>
                </c:pt>
                <c:pt idx="643">
                  <c:v>43</c:v>
                </c:pt>
                <c:pt idx="644">
                  <c:v>26</c:v>
                </c:pt>
                <c:pt idx="645">
                  <c:v>89</c:v>
                </c:pt>
                <c:pt idx="646">
                  <c:v>514</c:v>
                </c:pt>
                <c:pt idx="647">
                  <c:v>145</c:v>
                </c:pt>
                <c:pt idx="648">
                  <c:v>51</c:v>
                </c:pt>
                <c:pt idx="649">
                  <c:v>54</c:v>
                </c:pt>
                <c:pt idx="650">
                  <c:v>216</c:v>
                </c:pt>
                <c:pt idx="651">
                  <c:v>23</c:v>
                </c:pt>
                <c:pt idx="652">
                  <c:v>417</c:v>
                </c:pt>
                <c:pt idx="653">
                  <c:v>25</c:v>
                </c:pt>
                <c:pt idx="654">
                  <c:v>488</c:v>
                </c:pt>
                <c:pt idx="655">
                  <c:v>340</c:v>
                </c:pt>
                <c:pt idx="656">
                  <c:v>265</c:v>
                </c:pt>
                <c:pt idx="657">
                  <c:v>206</c:v>
                </c:pt>
                <c:pt idx="658">
                  <c:v>59</c:v>
                </c:pt>
                <c:pt idx="659">
                  <c:v>15</c:v>
                </c:pt>
                <c:pt idx="660">
                  <c:v>27</c:v>
                </c:pt>
                <c:pt idx="661">
                  <c:v>337</c:v>
                </c:pt>
                <c:pt idx="662">
                  <c:v>338</c:v>
                </c:pt>
                <c:pt idx="663">
                  <c:v>217</c:v>
                </c:pt>
                <c:pt idx="664">
                  <c:v>233</c:v>
                </c:pt>
                <c:pt idx="665">
                  <c:v>442</c:v>
                </c:pt>
                <c:pt idx="666">
                  <c:v>318</c:v>
                </c:pt>
                <c:pt idx="667">
                  <c:v>146</c:v>
                </c:pt>
                <c:pt idx="668">
                  <c:v>12</c:v>
                </c:pt>
                <c:pt idx="669">
                  <c:v>23</c:v>
                </c:pt>
                <c:pt idx="670">
                  <c:v>1</c:v>
                </c:pt>
                <c:pt idx="671">
                  <c:v>169</c:v>
                </c:pt>
                <c:pt idx="672">
                  <c:v>249</c:v>
                </c:pt>
                <c:pt idx="673">
                  <c:v>59</c:v>
                </c:pt>
                <c:pt idx="674">
                  <c:v>117</c:v>
                </c:pt>
                <c:pt idx="675">
                  <c:v>123</c:v>
                </c:pt>
                <c:pt idx="676">
                  <c:v>96</c:v>
                </c:pt>
                <c:pt idx="677">
                  <c:v>800</c:v>
                </c:pt>
                <c:pt idx="678">
                  <c:v>27</c:v>
                </c:pt>
                <c:pt idx="679">
                  <c:v>61</c:v>
                </c:pt>
                <c:pt idx="680">
                  <c:v>325</c:v>
                </c:pt>
                <c:pt idx="681">
                  <c:v>224</c:v>
                </c:pt>
                <c:pt idx="682">
                  <c:v>2</c:v>
                </c:pt>
                <c:pt idx="683">
                  <c:v>51</c:v>
                </c:pt>
                <c:pt idx="684">
                  <c:v>19</c:v>
                </c:pt>
                <c:pt idx="685">
                  <c:v>137</c:v>
                </c:pt>
                <c:pt idx="686">
                  <c:v>42</c:v>
                </c:pt>
                <c:pt idx="687">
                  <c:v>21</c:v>
                </c:pt>
                <c:pt idx="688">
                  <c:v>15</c:v>
                </c:pt>
                <c:pt idx="689">
                  <c:v>60</c:v>
                </c:pt>
                <c:pt idx="690">
                  <c:v>122</c:v>
                </c:pt>
                <c:pt idx="691">
                  <c:v>154</c:v>
                </c:pt>
                <c:pt idx="692">
                  <c:v>169</c:v>
                </c:pt>
                <c:pt idx="693">
                  <c:v>191</c:v>
                </c:pt>
                <c:pt idx="694">
                  <c:v>137</c:v>
                </c:pt>
                <c:pt idx="695">
                  <c:v>161</c:v>
                </c:pt>
                <c:pt idx="696">
                  <c:v>5</c:v>
                </c:pt>
                <c:pt idx="697">
                  <c:v>151</c:v>
                </c:pt>
                <c:pt idx="698">
                  <c:v>37</c:v>
                </c:pt>
                <c:pt idx="699">
                  <c:v>37</c:v>
                </c:pt>
                <c:pt idx="700">
                  <c:v>47</c:v>
                </c:pt>
                <c:pt idx="701">
                  <c:v>36</c:v>
                </c:pt>
                <c:pt idx="702">
                  <c:v>0</c:v>
                </c:pt>
                <c:pt idx="703">
                  <c:v>17</c:v>
                </c:pt>
                <c:pt idx="704">
                  <c:v>6</c:v>
                </c:pt>
                <c:pt idx="705">
                  <c:v>59</c:v>
                </c:pt>
                <c:pt idx="706">
                  <c:v>63</c:v>
                </c:pt>
                <c:pt idx="707">
                  <c:v>285</c:v>
                </c:pt>
                <c:pt idx="708">
                  <c:v>290</c:v>
                </c:pt>
                <c:pt idx="709">
                  <c:v>182</c:v>
                </c:pt>
                <c:pt idx="710">
                  <c:v>44</c:v>
                </c:pt>
                <c:pt idx="711">
                  <c:v>832</c:v>
                </c:pt>
                <c:pt idx="712">
                  <c:v>654</c:v>
                </c:pt>
                <c:pt idx="713">
                  <c:v>4</c:v>
                </c:pt>
                <c:pt idx="714">
                  <c:v>16</c:v>
                </c:pt>
                <c:pt idx="715">
                  <c:v>3</c:v>
                </c:pt>
                <c:pt idx="716">
                  <c:v>124</c:v>
                </c:pt>
                <c:pt idx="717">
                  <c:v>78</c:v>
                </c:pt>
                <c:pt idx="718">
                  <c:v>359</c:v>
                </c:pt>
                <c:pt idx="719">
                  <c:v>111</c:v>
                </c:pt>
                <c:pt idx="720">
                  <c:v>299</c:v>
                </c:pt>
                <c:pt idx="721">
                  <c:v>80</c:v>
                </c:pt>
                <c:pt idx="722">
                  <c:v>318</c:v>
                </c:pt>
                <c:pt idx="723">
                  <c:v>48</c:v>
                </c:pt>
                <c:pt idx="724">
                  <c:v>79</c:v>
                </c:pt>
                <c:pt idx="725">
                  <c:v>105</c:v>
                </c:pt>
                <c:pt idx="726">
                  <c:v>100</c:v>
                </c:pt>
                <c:pt idx="727">
                  <c:v>70</c:v>
                </c:pt>
                <c:pt idx="728">
                  <c:v>127</c:v>
                </c:pt>
                <c:pt idx="729">
                  <c:v>90</c:v>
                </c:pt>
                <c:pt idx="730">
                  <c:v>52</c:v>
                </c:pt>
                <c:pt idx="731">
                  <c:v>68</c:v>
                </c:pt>
                <c:pt idx="732">
                  <c:v>44</c:v>
                </c:pt>
                <c:pt idx="733">
                  <c:v>16</c:v>
                </c:pt>
                <c:pt idx="734">
                  <c:v>57</c:v>
                </c:pt>
                <c:pt idx="735">
                  <c:v>442</c:v>
                </c:pt>
                <c:pt idx="736">
                  <c:v>225</c:v>
                </c:pt>
                <c:pt idx="737">
                  <c:v>73</c:v>
                </c:pt>
                <c:pt idx="738">
                  <c:v>96</c:v>
                </c:pt>
                <c:pt idx="739">
                  <c:v>102</c:v>
                </c:pt>
                <c:pt idx="740">
                  <c:v>22</c:v>
                </c:pt>
                <c:pt idx="741">
                  <c:v>3</c:v>
                </c:pt>
                <c:pt idx="742">
                  <c:v>41</c:v>
                </c:pt>
                <c:pt idx="743">
                  <c:v>38</c:v>
                </c:pt>
                <c:pt idx="744">
                  <c:v>74</c:v>
                </c:pt>
                <c:pt idx="745">
                  <c:v>61</c:v>
                </c:pt>
                <c:pt idx="746">
                  <c:v>21</c:v>
                </c:pt>
                <c:pt idx="747">
                  <c:v>46</c:v>
                </c:pt>
                <c:pt idx="748">
                  <c:v>119</c:v>
                </c:pt>
                <c:pt idx="749">
                  <c:v>259</c:v>
                </c:pt>
                <c:pt idx="750">
                  <c:v>215</c:v>
                </c:pt>
                <c:pt idx="751">
                  <c:v>129</c:v>
                </c:pt>
                <c:pt idx="752">
                  <c:v>118</c:v>
                </c:pt>
                <c:pt idx="753">
                  <c:v>181</c:v>
                </c:pt>
                <c:pt idx="754">
                  <c:v>516</c:v>
                </c:pt>
                <c:pt idx="755">
                  <c:v>364</c:v>
                </c:pt>
                <c:pt idx="756">
                  <c:v>148</c:v>
                </c:pt>
                <c:pt idx="757">
                  <c:v>136</c:v>
                </c:pt>
                <c:pt idx="758">
                  <c:v>305</c:v>
                </c:pt>
                <c:pt idx="759">
                  <c:v>120</c:v>
                </c:pt>
                <c:pt idx="760">
                  <c:v>223</c:v>
                </c:pt>
                <c:pt idx="761">
                  <c:v>78</c:v>
                </c:pt>
                <c:pt idx="762">
                  <c:v>142</c:v>
                </c:pt>
                <c:pt idx="763">
                  <c:v>217</c:v>
                </c:pt>
                <c:pt idx="764">
                  <c:v>142</c:v>
                </c:pt>
                <c:pt idx="765">
                  <c:v>98</c:v>
                </c:pt>
                <c:pt idx="766">
                  <c:v>251</c:v>
                </c:pt>
                <c:pt idx="767">
                  <c:v>28</c:v>
                </c:pt>
                <c:pt idx="768">
                  <c:v>27</c:v>
                </c:pt>
                <c:pt idx="769">
                  <c:v>190</c:v>
                </c:pt>
                <c:pt idx="770">
                  <c:v>52</c:v>
                </c:pt>
                <c:pt idx="771">
                  <c:v>135</c:v>
                </c:pt>
                <c:pt idx="772">
                  <c:v>86</c:v>
                </c:pt>
                <c:pt idx="773">
                  <c:v>129</c:v>
                </c:pt>
                <c:pt idx="774">
                  <c:v>169</c:v>
                </c:pt>
                <c:pt idx="775">
                  <c:v>114</c:v>
                </c:pt>
                <c:pt idx="776">
                  <c:v>200</c:v>
                </c:pt>
                <c:pt idx="777">
                  <c:v>294</c:v>
                </c:pt>
                <c:pt idx="778">
                  <c:v>216</c:v>
                </c:pt>
                <c:pt idx="779">
                  <c:v>98</c:v>
                </c:pt>
                <c:pt idx="780">
                  <c:v>69</c:v>
                </c:pt>
                <c:pt idx="781">
                  <c:v>184</c:v>
                </c:pt>
                <c:pt idx="782">
                  <c:v>142</c:v>
                </c:pt>
                <c:pt idx="783">
                  <c:v>53</c:v>
                </c:pt>
                <c:pt idx="784">
                  <c:v>77</c:v>
                </c:pt>
                <c:pt idx="785">
                  <c:v>135</c:v>
                </c:pt>
                <c:pt idx="786">
                  <c:v>173</c:v>
                </c:pt>
                <c:pt idx="787">
                  <c:v>160</c:v>
                </c:pt>
                <c:pt idx="788">
                  <c:v>89</c:v>
                </c:pt>
                <c:pt idx="789">
                  <c:v>80</c:v>
                </c:pt>
                <c:pt idx="790">
                  <c:v>275</c:v>
                </c:pt>
                <c:pt idx="791">
                  <c:v>97</c:v>
                </c:pt>
                <c:pt idx="792">
                  <c:v>179</c:v>
                </c:pt>
                <c:pt idx="793">
                  <c:v>252</c:v>
                </c:pt>
                <c:pt idx="794">
                  <c:v>433</c:v>
                </c:pt>
                <c:pt idx="795">
                  <c:v>201</c:v>
                </c:pt>
                <c:pt idx="796">
                  <c:v>204</c:v>
                </c:pt>
                <c:pt idx="797">
                  <c:v>352</c:v>
                </c:pt>
                <c:pt idx="798">
                  <c:v>21</c:v>
                </c:pt>
                <c:pt idx="799">
                  <c:v>86</c:v>
                </c:pt>
                <c:pt idx="800">
                  <c:v>188</c:v>
                </c:pt>
                <c:pt idx="801">
                  <c:v>242</c:v>
                </c:pt>
                <c:pt idx="802">
                  <c:v>80</c:v>
                </c:pt>
                <c:pt idx="803">
                  <c:v>112</c:v>
                </c:pt>
                <c:pt idx="804">
                  <c:v>196</c:v>
                </c:pt>
                <c:pt idx="805">
                  <c:v>89</c:v>
                </c:pt>
                <c:pt idx="806">
                  <c:v>82</c:v>
                </c:pt>
                <c:pt idx="807">
                  <c:v>53</c:v>
                </c:pt>
                <c:pt idx="808">
                  <c:v>328</c:v>
                </c:pt>
                <c:pt idx="809">
                  <c:v>102</c:v>
                </c:pt>
                <c:pt idx="810">
                  <c:v>57</c:v>
                </c:pt>
                <c:pt idx="811">
                  <c:v>72</c:v>
                </c:pt>
                <c:pt idx="812">
                  <c:v>82</c:v>
                </c:pt>
                <c:pt idx="813">
                  <c:v>12</c:v>
                </c:pt>
                <c:pt idx="814">
                  <c:v>79</c:v>
                </c:pt>
                <c:pt idx="815">
                  <c:v>50</c:v>
                </c:pt>
                <c:pt idx="816">
                  <c:v>149</c:v>
                </c:pt>
                <c:pt idx="817">
                  <c:v>87</c:v>
                </c:pt>
                <c:pt idx="818">
                  <c:v>146</c:v>
                </c:pt>
                <c:pt idx="819">
                  <c:v>36</c:v>
                </c:pt>
                <c:pt idx="820">
                  <c:v>67</c:v>
                </c:pt>
                <c:pt idx="821">
                  <c:v>13</c:v>
                </c:pt>
                <c:pt idx="822">
                  <c:v>4</c:v>
                </c:pt>
                <c:pt idx="823">
                  <c:v>5</c:v>
                </c:pt>
                <c:pt idx="824">
                  <c:v>25</c:v>
                </c:pt>
                <c:pt idx="825">
                  <c:v>35</c:v>
                </c:pt>
                <c:pt idx="826">
                  <c:v>24</c:v>
                </c:pt>
                <c:pt idx="827">
                  <c:v>47</c:v>
                </c:pt>
                <c:pt idx="828">
                  <c:v>95</c:v>
                </c:pt>
                <c:pt idx="829">
                  <c:v>0</c:v>
                </c:pt>
                <c:pt idx="830">
                  <c:v>47</c:v>
                </c:pt>
                <c:pt idx="831">
                  <c:v>28</c:v>
                </c:pt>
                <c:pt idx="832">
                  <c:v>23</c:v>
                </c:pt>
                <c:pt idx="833">
                  <c:v>38</c:v>
                </c:pt>
                <c:pt idx="834">
                  <c:v>37</c:v>
                </c:pt>
                <c:pt idx="835">
                  <c:v>38</c:v>
                </c:pt>
                <c:pt idx="836">
                  <c:v>22</c:v>
                </c:pt>
                <c:pt idx="837">
                  <c:v>60</c:v>
                </c:pt>
                <c:pt idx="838">
                  <c:v>71</c:v>
                </c:pt>
                <c:pt idx="839">
                  <c:v>133</c:v>
                </c:pt>
                <c:pt idx="840">
                  <c:v>48</c:v>
                </c:pt>
                <c:pt idx="841">
                  <c:v>22</c:v>
                </c:pt>
                <c:pt idx="842">
                  <c:v>7</c:v>
                </c:pt>
                <c:pt idx="843">
                  <c:v>29</c:v>
                </c:pt>
                <c:pt idx="844">
                  <c:v>124</c:v>
                </c:pt>
                <c:pt idx="845">
                  <c:v>33</c:v>
                </c:pt>
                <c:pt idx="846">
                  <c:v>169</c:v>
                </c:pt>
                <c:pt idx="847">
                  <c:v>0</c:v>
                </c:pt>
                <c:pt idx="848">
                  <c:v>167</c:v>
                </c:pt>
                <c:pt idx="849">
                  <c:v>0</c:v>
                </c:pt>
                <c:pt idx="850">
                  <c:v>9</c:v>
                </c:pt>
                <c:pt idx="851">
                  <c:v>70</c:v>
                </c:pt>
                <c:pt idx="852">
                  <c:v>586</c:v>
                </c:pt>
                <c:pt idx="853">
                  <c:v>11</c:v>
                </c:pt>
                <c:pt idx="854">
                  <c:v>51</c:v>
                </c:pt>
                <c:pt idx="855">
                  <c:v>144</c:v>
                </c:pt>
                <c:pt idx="856">
                  <c:v>120</c:v>
                </c:pt>
                <c:pt idx="857">
                  <c:v>47</c:v>
                </c:pt>
                <c:pt idx="858">
                  <c:v>41</c:v>
                </c:pt>
                <c:pt idx="859">
                  <c:v>50</c:v>
                </c:pt>
                <c:pt idx="860">
                  <c:v>19</c:v>
                </c:pt>
                <c:pt idx="861">
                  <c:v>149</c:v>
                </c:pt>
                <c:pt idx="862">
                  <c:v>69</c:v>
                </c:pt>
                <c:pt idx="863">
                  <c:v>128</c:v>
                </c:pt>
                <c:pt idx="864">
                  <c:v>23</c:v>
                </c:pt>
                <c:pt idx="865">
                  <c:v>13</c:v>
                </c:pt>
                <c:pt idx="866">
                  <c:v>13</c:v>
                </c:pt>
                <c:pt idx="867">
                  <c:v>48</c:v>
                </c:pt>
                <c:pt idx="868">
                  <c:v>8</c:v>
                </c:pt>
                <c:pt idx="869">
                  <c:v>104</c:v>
                </c:pt>
                <c:pt idx="870">
                  <c:v>21</c:v>
                </c:pt>
                <c:pt idx="871">
                  <c:v>30</c:v>
                </c:pt>
                <c:pt idx="872">
                  <c:v>2</c:v>
                </c:pt>
                <c:pt idx="873">
                  <c:v>29</c:v>
                </c:pt>
                <c:pt idx="874">
                  <c:v>24</c:v>
                </c:pt>
                <c:pt idx="875">
                  <c:v>98</c:v>
                </c:pt>
                <c:pt idx="876">
                  <c:v>39</c:v>
                </c:pt>
                <c:pt idx="877">
                  <c:v>37</c:v>
                </c:pt>
                <c:pt idx="878">
                  <c:v>57</c:v>
                </c:pt>
                <c:pt idx="879">
                  <c:v>156</c:v>
                </c:pt>
                <c:pt idx="880">
                  <c:v>36</c:v>
                </c:pt>
                <c:pt idx="881">
                  <c:v>31</c:v>
                </c:pt>
                <c:pt idx="882">
                  <c:v>32</c:v>
                </c:pt>
                <c:pt idx="883">
                  <c:v>39</c:v>
                </c:pt>
                <c:pt idx="884">
                  <c:v>44</c:v>
                </c:pt>
                <c:pt idx="885">
                  <c:v>45</c:v>
                </c:pt>
                <c:pt idx="886">
                  <c:v>44</c:v>
                </c:pt>
                <c:pt idx="887">
                  <c:v>36</c:v>
                </c:pt>
                <c:pt idx="888">
                  <c:v>65</c:v>
                </c:pt>
                <c:pt idx="889">
                  <c:v>10</c:v>
                </c:pt>
                <c:pt idx="890">
                  <c:v>25</c:v>
                </c:pt>
                <c:pt idx="891">
                  <c:v>36</c:v>
                </c:pt>
                <c:pt idx="892">
                  <c:v>35</c:v>
                </c:pt>
                <c:pt idx="893">
                  <c:v>18</c:v>
                </c:pt>
                <c:pt idx="894">
                  <c:v>3</c:v>
                </c:pt>
                <c:pt idx="895">
                  <c:v>0</c:v>
                </c:pt>
                <c:pt idx="896">
                  <c:v>24</c:v>
                </c:pt>
                <c:pt idx="897">
                  <c:v>36</c:v>
                </c:pt>
                <c:pt idx="898">
                  <c:v>75</c:v>
                </c:pt>
                <c:pt idx="899">
                  <c:v>53</c:v>
                </c:pt>
                <c:pt idx="900">
                  <c:v>59</c:v>
                </c:pt>
                <c:pt idx="901">
                  <c:v>69</c:v>
                </c:pt>
                <c:pt idx="902">
                  <c:v>314</c:v>
                </c:pt>
                <c:pt idx="903">
                  <c:v>1</c:v>
                </c:pt>
                <c:pt idx="904">
                  <c:v>9</c:v>
                </c:pt>
                <c:pt idx="905">
                  <c:v>191</c:v>
                </c:pt>
                <c:pt idx="906">
                  <c:v>125</c:v>
                </c:pt>
                <c:pt idx="907">
                  <c:v>30</c:v>
                </c:pt>
                <c:pt idx="908">
                  <c:v>85</c:v>
                </c:pt>
                <c:pt idx="909">
                  <c:v>99</c:v>
                </c:pt>
                <c:pt idx="910">
                  <c:v>20</c:v>
                </c:pt>
                <c:pt idx="911">
                  <c:v>59</c:v>
                </c:pt>
                <c:pt idx="912">
                  <c:v>3</c:v>
                </c:pt>
                <c:pt idx="913">
                  <c:v>23</c:v>
                </c:pt>
                <c:pt idx="914">
                  <c:v>93</c:v>
                </c:pt>
                <c:pt idx="915">
                  <c:v>83</c:v>
                </c:pt>
                <c:pt idx="916">
                  <c:v>34</c:v>
                </c:pt>
                <c:pt idx="917">
                  <c:v>87</c:v>
                </c:pt>
                <c:pt idx="918">
                  <c:v>98</c:v>
                </c:pt>
                <c:pt idx="919">
                  <c:v>14</c:v>
                </c:pt>
                <c:pt idx="920">
                  <c:v>80</c:v>
                </c:pt>
                <c:pt idx="921">
                  <c:v>104</c:v>
                </c:pt>
                <c:pt idx="922">
                  <c:v>74</c:v>
                </c:pt>
                <c:pt idx="923">
                  <c:v>132</c:v>
                </c:pt>
                <c:pt idx="924">
                  <c:v>35</c:v>
                </c:pt>
                <c:pt idx="925">
                  <c:v>19</c:v>
                </c:pt>
                <c:pt idx="926">
                  <c:v>101</c:v>
                </c:pt>
                <c:pt idx="927">
                  <c:v>94</c:v>
                </c:pt>
                <c:pt idx="928">
                  <c:v>39</c:v>
                </c:pt>
                <c:pt idx="929">
                  <c:v>199</c:v>
                </c:pt>
                <c:pt idx="930">
                  <c:v>81</c:v>
                </c:pt>
                <c:pt idx="931">
                  <c:v>103</c:v>
                </c:pt>
                <c:pt idx="932">
                  <c:v>57</c:v>
                </c:pt>
                <c:pt idx="933">
                  <c:v>15</c:v>
                </c:pt>
                <c:pt idx="934">
                  <c:v>32</c:v>
                </c:pt>
                <c:pt idx="935">
                  <c:v>29</c:v>
                </c:pt>
                <c:pt idx="936">
                  <c:v>24</c:v>
                </c:pt>
                <c:pt idx="937">
                  <c:v>41</c:v>
                </c:pt>
                <c:pt idx="938">
                  <c:v>123</c:v>
                </c:pt>
                <c:pt idx="939">
                  <c:v>274</c:v>
                </c:pt>
                <c:pt idx="940">
                  <c:v>30</c:v>
                </c:pt>
                <c:pt idx="941">
                  <c:v>175</c:v>
                </c:pt>
                <c:pt idx="942">
                  <c:v>114</c:v>
                </c:pt>
                <c:pt idx="943">
                  <c:v>149</c:v>
                </c:pt>
                <c:pt idx="944">
                  <c:v>190</c:v>
                </c:pt>
                <c:pt idx="945">
                  <c:v>27</c:v>
                </c:pt>
                <c:pt idx="946">
                  <c:v>1</c:v>
                </c:pt>
                <c:pt idx="947">
                  <c:v>35</c:v>
                </c:pt>
                <c:pt idx="948">
                  <c:v>104</c:v>
                </c:pt>
                <c:pt idx="949">
                  <c:v>128</c:v>
                </c:pt>
                <c:pt idx="950">
                  <c:v>22</c:v>
                </c:pt>
                <c:pt idx="951">
                  <c:v>107</c:v>
                </c:pt>
                <c:pt idx="952">
                  <c:v>22</c:v>
                </c:pt>
                <c:pt idx="953">
                  <c:v>107</c:v>
                </c:pt>
                <c:pt idx="954">
                  <c:v>8</c:v>
                </c:pt>
                <c:pt idx="955">
                  <c:v>175</c:v>
                </c:pt>
                <c:pt idx="956">
                  <c:v>52</c:v>
                </c:pt>
                <c:pt idx="957">
                  <c:v>263</c:v>
                </c:pt>
                <c:pt idx="958">
                  <c:v>116</c:v>
                </c:pt>
                <c:pt idx="959">
                  <c:v>165</c:v>
                </c:pt>
                <c:pt idx="960">
                  <c:v>193</c:v>
                </c:pt>
                <c:pt idx="961">
                  <c:v>128</c:v>
                </c:pt>
                <c:pt idx="962">
                  <c:v>130</c:v>
                </c:pt>
                <c:pt idx="963">
                  <c:v>168</c:v>
                </c:pt>
                <c:pt idx="964">
                  <c:v>76</c:v>
                </c:pt>
                <c:pt idx="965">
                  <c:v>217</c:v>
                </c:pt>
                <c:pt idx="966">
                  <c:v>36</c:v>
                </c:pt>
                <c:pt idx="967">
                  <c:v>86</c:v>
                </c:pt>
                <c:pt idx="968">
                  <c:v>87</c:v>
                </c:pt>
                <c:pt idx="969">
                  <c:v>34</c:v>
                </c:pt>
                <c:pt idx="970">
                  <c:v>11</c:v>
                </c:pt>
                <c:pt idx="971">
                  <c:v>126</c:v>
                </c:pt>
                <c:pt idx="972">
                  <c:v>208</c:v>
                </c:pt>
                <c:pt idx="973">
                  <c:v>275</c:v>
                </c:pt>
                <c:pt idx="974">
                  <c:v>104</c:v>
                </c:pt>
                <c:pt idx="975">
                  <c:v>118</c:v>
                </c:pt>
                <c:pt idx="976">
                  <c:v>97</c:v>
                </c:pt>
                <c:pt idx="977">
                  <c:v>68</c:v>
                </c:pt>
                <c:pt idx="978">
                  <c:v>129</c:v>
                </c:pt>
                <c:pt idx="979">
                  <c:v>129</c:v>
                </c:pt>
                <c:pt idx="980">
                  <c:v>68</c:v>
                </c:pt>
                <c:pt idx="981">
                  <c:v>35</c:v>
                </c:pt>
                <c:pt idx="982">
                  <c:v>0</c:v>
                </c:pt>
                <c:pt idx="983">
                  <c:v>34</c:v>
                </c:pt>
                <c:pt idx="984">
                  <c:v>63</c:v>
                </c:pt>
                <c:pt idx="985">
                  <c:v>6</c:v>
                </c:pt>
                <c:pt idx="986">
                  <c:v>23</c:v>
                </c:pt>
                <c:pt idx="987">
                  <c:v>2</c:v>
                </c:pt>
                <c:pt idx="988">
                  <c:v>5</c:v>
                </c:pt>
                <c:pt idx="989">
                  <c:v>46</c:v>
                </c:pt>
                <c:pt idx="990">
                  <c:v>83</c:v>
                </c:pt>
                <c:pt idx="991">
                  <c:v>5</c:v>
                </c:pt>
                <c:pt idx="992">
                  <c:v>69</c:v>
                </c:pt>
                <c:pt idx="993">
                  <c:v>11</c:v>
                </c:pt>
                <c:pt idx="994">
                  <c:v>7</c:v>
                </c:pt>
                <c:pt idx="995">
                  <c:v>60</c:v>
                </c:pt>
                <c:pt idx="996">
                  <c:v>41</c:v>
                </c:pt>
                <c:pt idx="997">
                  <c:v>81</c:v>
                </c:pt>
                <c:pt idx="998">
                  <c:v>2</c:v>
                </c:pt>
                <c:pt idx="999">
                  <c:v>21</c:v>
                </c:pt>
                <c:pt idx="1000">
                  <c:v>4</c:v>
                </c:pt>
                <c:pt idx="1001">
                  <c:v>0</c:v>
                </c:pt>
                <c:pt idx="1002">
                  <c:v>0</c:v>
                </c:pt>
                <c:pt idx="1003">
                  <c:v>149</c:v>
                </c:pt>
                <c:pt idx="1004">
                  <c:v>0</c:v>
                </c:pt>
                <c:pt idx="1005">
                  <c:v>4</c:v>
                </c:pt>
                <c:pt idx="1006">
                  <c:v>106</c:v>
                </c:pt>
                <c:pt idx="1007">
                  <c:v>117</c:v>
                </c:pt>
                <c:pt idx="1008">
                  <c:v>164</c:v>
                </c:pt>
                <c:pt idx="1009">
                  <c:v>121</c:v>
                </c:pt>
                <c:pt idx="1010">
                  <c:v>1</c:v>
                </c:pt>
                <c:pt idx="1011">
                  <c:v>73</c:v>
                </c:pt>
                <c:pt idx="1012">
                  <c:v>21</c:v>
                </c:pt>
                <c:pt idx="1013">
                  <c:v>131</c:v>
                </c:pt>
                <c:pt idx="1014">
                  <c:v>0</c:v>
                </c:pt>
                <c:pt idx="1015">
                  <c:v>43</c:v>
                </c:pt>
                <c:pt idx="1016">
                  <c:v>6</c:v>
                </c:pt>
                <c:pt idx="1017">
                  <c:v>9</c:v>
                </c:pt>
                <c:pt idx="1018">
                  <c:v>48</c:v>
                </c:pt>
                <c:pt idx="1019">
                  <c:v>2</c:v>
                </c:pt>
                <c:pt idx="1020">
                  <c:v>51</c:v>
                </c:pt>
                <c:pt idx="1021">
                  <c:v>0</c:v>
                </c:pt>
                <c:pt idx="1022">
                  <c:v>134</c:v>
                </c:pt>
                <c:pt idx="1023">
                  <c:v>91</c:v>
                </c:pt>
                <c:pt idx="1024">
                  <c:v>39</c:v>
                </c:pt>
                <c:pt idx="1025">
                  <c:v>3</c:v>
                </c:pt>
                <c:pt idx="1026">
                  <c:v>100</c:v>
                </c:pt>
                <c:pt idx="1027">
                  <c:v>50</c:v>
                </c:pt>
                <c:pt idx="1028">
                  <c:v>174</c:v>
                </c:pt>
                <c:pt idx="1029">
                  <c:v>48</c:v>
                </c:pt>
                <c:pt idx="1030">
                  <c:v>19</c:v>
                </c:pt>
                <c:pt idx="1031">
                  <c:v>54</c:v>
                </c:pt>
                <c:pt idx="1032">
                  <c:v>152</c:v>
                </c:pt>
                <c:pt idx="1033">
                  <c:v>41</c:v>
                </c:pt>
                <c:pt idx="1034">
                  <c:v>124</c:v>
                </c:pt>
                <c:pt idx="1035">
                  <c:v>10</c:v>
                </c:pt>
                <c:pt idx="1036">
                  <c:v>12</c:v>
                </c:pt>
                <c:pt idx="1037">
                  <c:v>25</c:v>
                </c:pt>
                <c:pt idx="1038">
                  <c:v>9</c:v>
                </c:pt>
                <c:pt idx="1039">
                  <c:v>3</c:v>
                </c:pt>
                <c:pt idx="1040">
                  <c:v>0</c:v>
                </c:pt>
                <c:pt idx="1041">
                  <c:v>51</c:v>
                </c:pt>
                <c:pt idx="1042">
                  <c:v>333</c:v>
                </c:pt>
                <c:pt idx="1043">
                  <c:v>140</c:v>
                </c:pt>
                <c:pt idx="1044">
                  <c:v>68</c:v>
                </c:pt>
                <c:pt idx="1045">
                  <c:v>457</c:v>
                </c:pt>
                <c:pt idx="1046">
                  <c:v>29</c:v>
                </c:pt>
                <c:pt idx="1047">
                  <c:v>47</c:v>
                </c:pt>
                <c:pt idx="1048">
                  <c:v>1</c:v>
                </c:pt>
                <c:pt idx="1049">
                  <c:v>51</c:v>
                </c:pt>
                <c:pt idx="1050">
                  <c:v>4</c:v>
                </c:pt>
                <c:pt idx="1051">
                  <c:v>93</c:v>
                </c:pt>
                <c:pt idx="1052">
                  <c:v>56</c:v>
                </c:pt>
                <c:pt idx="1053">
                  <c:v>67</c:v>
                </c:pt>
                <c:pt idx="1054">
                  <c:v>10</c:v>
                </c:pt>
                <c:pt idx="1055">
                  <c:v>40</c:v>
                </c:pt>
                <c:pt idx="1056">
                  <c:v>62</c:v>
                </c:pt>
                <c:pt idx="1057">
                  <c:v>58</c:v>
                </c:pt>
                <c:pt idx="1058">
                  <c:v>39</c:v>
                </c:pt>
                <c:pt idx="1059">
                  <c:v>76</c:v>
                </c:pt>
                <c:pt idx="1060">
                  <c:v>138</c:v>
                </c:pt>
                <c:pt idx="1061">
                  <c:v>140</c:v>
                </c:pt>
                <c:pt idx="1062">
                  <c:v>157</c:v>
                </c:pt>
                <c:pt idx="1063">
                  <c:v>212</c:v>
                </c:pt>
                <c:pt idx="1064">
                  <c:v>21</c:v>
                </c:pt>
                <c:pt idx="1065">
                  <c:v>6</c:v>
                </c:pt>
                <c:pt idx="1066">
                  <c:v>43</c:v>
                </c:pt>
                <c:pt idx="1067">
                  <c:v>39</c:v>
                </c:pt>
                <c:pt idx="1068">
                  <c:v>4</c:v>
                </c:pt>
                <c:pt idx="1069">
                  <c:v>6</c:v>
                </c:pt>
                <c:pt idx="1070">
                  <c:v>55</c:v>
                </c:pt>
                <c:pt idx="1071">
                  <c:v>63</c:v>
                </c:pt>
                <c:pt idx="1072">
                  <c:v>192</c:v>
                </c:pt>
                <c:pt idx="1073">
                  <c:v>219</c:v>
                </c:pt>
                <c:pt idx="1074">
                  <c:v>141</c:v>
                </c:pt>
                <c:pt idx="1075">
                  <c:v>143</c:v>
                </c:pt>
                <c:pt idx="1076">
                  <c:v>113</c:v>
                </c:pt>
                <c:pt idx="1077">
                  <c:v>633</c:v>
                </c:pt>
                <c:pt idx="1078">
                  <c:v>19</c:v>
                </c:pt>
                <c:pt idx="1079">
                  <c:v>103</c:v>
                </c:pt>
                <c:pt idx="1080">
                  <c:v>88</c:v>
                </c:pt>
                <c:pt idx="1081">
                  <c:v>77</c:v>
                </c:pt>
                <c:pt idx="1082">
                  <c:v>53</c:v>
                </c:pt>
                <c:pt idx="1083">
                  <c:v>27</c:v>
                </c:pt>
                <c:pt idx="1084">
                  <c:v>173</c:v>
                </c:pt>
                <c:pt idx="1085">
                  <c:v>124</c:v>
                </c:pt>
                <c:pt idx="1086">
                  <c:v>273</c:v>
                </c:pt>
                <c:pt idx="1087">
                  <c:v>131</c:v>
                </c:pt>
                <c:pt idx="1088">
                  <c:v>128</c:v>
                </c:pt>
                <c:pt idx="1089">
                  <c:v>1</c:v>
                </c:pt>
                <c:pt idx="1090">
                  <c:v>125</c:v>
                </c:pt>
                <c:pt idx="1091">
                  <c:v>33</c:v>
                </c:pt>
                <c:pt idx="1092">
                  <c:v>166</c:v>
                </c:pt>
                <c:pt idx="1093">
                  <c:v>58</c:v>
                </c:pt>
                <c:pt idx="1094">
                  <c:v>101</c:v>
                </c:pt>
                <c:pt idx="1095">
                  <c:v>241</c:v>
                </c:pt>
                <c:pt idx="1096">
                  <c:v>144</c:v>
                </c:pt>
                <c:pt idx="1097">
                  <c:v>113</c:v>
                </c:pt>
                <c:pt idx="1098">
                  <c:v>84</c:v>
                </c:pt>
                <c:pt idx="1099">
                  <c:v>35</c:v>
                </c:pt>
                <c:pt idx="1100">
                  <c:v>74</c:v>
                </c:pt>
                <c:pt idx="1101">
                  <c:v>28</c:v>
                </c:pt>
                <c:pt idx="1102">
                  <c:v>47</c:v>
                </c:pt>
                <c:pt idx="1103">
                  <c:v>112</c:v>
                </c:pt>
                <c:pt idx="1104">
                  <c:v>63</c:v>
                </c:pt>
                <c:pt idx="1105">
                  <c:v>204</c:v>
                </c:pt>
                <c:pt idx="1106">
                  <c:v>47</c:v>
                </c:pt>
                <c:pt idx="1107">
                  <c:v>91</c:v>
                </c:pt>
                <c:pt idx="1108">
                  <c:v>94</c:v>
                </c:pt>
                <c:pt idx="1109">
                  <c:v>139</c:v>
                </c:pt>
                <c:pt idx="1110">
                  <c:v>127</c:v>
                </c:pt>
                <c:pt idx="1111">
                  <c:v>98</c:v>
                </c:pt>
                <c:pt idx="1112">
                  <c:v>284</c:v>
                </c:pt>
                <c:pt idx="1113">
                  <c:v>37</c:v>
                </c:pt>
                <c:pt idx="1114">
                  <c:v>3</c:v>
                </c:pt>
                <c:pt idx="1115">
                  <c:v>48</c:v>
                </c:pt>
                <c:pt idx="1116">
                  <c:v>108</c:v>
                </c:pt>
                <c:pt idx="1117">
                  <c:v>42</c:v>
                </c:pt>
                <c:pt idx="1118">
                  <c:v>25</c:v>
                </c:pt>
                <c:pt idx="1119">
                  <c:v>71</c:v>
                </c:pt>
                <c:pt idx="1120">
                  <c:v>107</c:v>
                </c:pt>
                <c:pt idx="1121">
                  <c:v>164</c:v>
                </c:pt>
                <c:pt idx="1122">
                  <c:v>124</c:v>
                </c:pt>
                <c:pt idx="1123">
                  <c:v>74</c:v>
                </c:pt>
                <c:pt idx="1124">
                  <c:v>9</c:v>
                </c:pt>
                <c:pt idx="1125">
                  <c:v>125</c:v>
                </c:pt>
                <c:pt idx="1126">
                  <c:v>72</c:v>
                </c:pt>
                <c:pt idx="1127">
                  <c:v>35</c:v>
                </c:pt>
                <c:pt idx="1128">
                  <c:v>77</c:v>
                </c:pt>
                <c:pt idx="1129">
                  <c:v>178</c:v>
                </c:pt>
                <c:pt idx="1130">
                  <c:v>287</c:v>
                </c:pt>
                <c:pt idx="1131">
                  <c:v>182</c:v>
                </c:pt>
                <c:pt idx="1132">
                  <c:v>122</c:v>
                </c:pt>
                <c:pt idx="1133">
                  <c:v>9</c:v>
                </c:pt>
                <c:pt idx="1134">
                  <c:v>46</c:v>
                </c:pt>
                <c:pt idx="1135">
                  <c:v>24</c:v>
                </c:pt>
                <c:pt idx="1136">
                  <c:v>13</c:v>
                </c:pt>
                <c:pt idx="1137">
                  <c:v>9</c:v>
                </c:pt>
                <c:pt idx="1138">
                  <c:v>38</c:v>
                </c:pt>
                <c:pt idx="1139">
                  <c:v>88</c:v>
                </c:pt>
                <c:pt idx="1140">
                  <c:v>170</c:v>
                </c:pt>
                <c:pt idx="1141">
                  <c:v>30</c:v>
                </c:pt>
                <c:pt idx="1142">
                  <c:v>36</c:v>
                </c:pt>
                <c:pt idx="1143">
                  <c:v>14</c:v>
                </c:pt>
                <c:pt idx="1144">
                  <c:v>41</c:v>
                </c:pt>
                <c:pt idx="1145">
                  <c:v>93</c:v>
                </c:pt>
                <c:pt idx="1146">
                  <c:v>364</c:v>
                </c:pt>
                <c:pt idx="1147">
                  <c:v>227</c:v>
                </c:pt>
                <c:pt idx="1148">
                  <c:v>321</c:v>
                </c:pt>
                <c:pt idx="1149">
                  <c:v>161</c:v>
                </c:pt>
                <c:pt idx="1150">
                  <c:v>0</c:v>
                </c:pt>
                <c:pt idx="1151">
                  <c:v>157</c:v>
                </c:pt>
                <c:pt idx="1152">
                  <c:v>214</c:v>
                </c:pt>
                <c:pt idx="1153">
                  <c:v>31</c:v>
                </c:pt>
                <c:pt idx="1154">
                  <c:v>81</c:v>
                </c:pt>
                <c:pt idx="1155">
                  <c:v>149</c:v>
                </c:pt>
                <c:pt idx="1156">
                  <c:v>59</c:v>
                </c:pt>
                <c:pt idx="1157">
                  <c:v>37</c:v>
                </c:pt>
                <c:pt idx="1158">
                  <c:v>155</c:v>
                </c:pt>
                <c:pt idx="1159">
                  <c:v>41</c:v>
                </c:pt>
                <c:pt idx="1160">
                  <c:v>142</c:v>
                </c:pt>
                <c:pt idx="1161">
                  <c:v>58</c:v>
                </c:pt>
                <c:pt idx="1162">
                  <c:v>72</c:v>
                </c:pt>
                <c:pt idx="1163">
                  <c:v>49</c:v>
                </c:pt>
                <c:pt idx="1164">
                  <c:v>56</c:v>
                </c:pt>
                <c:pt idx="1165">
                  <c:v>114</c:v>
                </c:pt>
                <c:pt idx="1166">
                  <c:v>29</c:v>
                </c:pt>
                <c:pt idx="1167">
                  <c:v>87</c:v>
                </c:pt>
                <c:pt idx="1168">
                  <c:v>158</c:v>
                </c:pt>
                <c:pt idx="1169">
                  <c:v>72</c:v>
                </c:pt>
                <c:pt idx="1170">
                  <c:v>365</c:v>
                </c:pt>
                <c:pt idx="1171">
                  <c:v>640</c:v>
                </c:pt>
                <c:pt idx="1172">
                  <c:v>75</c:v>
                </c:pt>
                <c:pt idx="1173">
                  <c:v>62</c:v>
                </c:pt>
                <c:pt idx="1174">
                  <c:v>29</c:v>
                </c:pt>
                <c:pt idx="1175">
                  <c:v>88</c:v>
                </c:pt>
                <c:pt idx="1176">
                  <c:v>28</c:v>
                </c:pt>
                <c:pt idx="1177">
                  <c:v>54</c:v>
                </c:pt>
                <c:pt idx="1178">
                  <c:v>164</c:v>
                </c:pt>
                <c:pt idx="1179">
                  <c:v>166</c:v>
                </c:pt>
                <c:pt idx="1180">
                  <c:v>25</c:v>
                </c:pt>
                <c:pt idx="1181">
                  <c:v>2</c:v>
                </c:pt>
                <c:pt idx="1182">
                  <c:v>0</c:v>
                </c:pt>
                <c:pt idx="1183">
                  <c:v>85</c:v>
                </c:pt>
                <c:pt idx="1184">
                  <c:v>23</c:v>
                </c:pt>
                <c:pt idx="1185">
                  <c:v>1</c:v>
                </c:pt>
                <c:pt idx="1186">
                  <c:v>76</c:v>
                </c:pt>
                <c:pt idx="1187">
                  <c:v>8</c:v>
                </c:pt>
                <c:pt idx="1188">
                  <c:v>46</c:v>
                </c:pt>
                <c:pt idx="1189">
                  <c:v>132</c:v>
                </c:pt>
                <c:pt idx="1190">
                  <c:v>62</c:v>
                </c:pt>
                <c:pt idx="1191">
                  <c:v>6</c:v>
                </c:pt>
                <c:pt idx="1192">
                  <c:v>0</c:v>
                </c:pt>
                <c:pt idx="1193">
                  <c:v>32</c:v>
                </c:pt>
                <c:pt idx="1194">
                  <c:v>143</c:v>
                </c:pt>
                <c:pt idx="1195">
                  <c:v>4</c:v>
                </c:pt>
                <c:pt idx="1196">
                  <c:v>61</c:v>
                </c:pt>
                <c:pt idx="1197">
                  <c:v>181</c:v>
                </c:pt>
                <c:pt idx="1198">
                  <c:v>102</c:v>
                </c:pt>
                <c:pt idx="1199">
                  <c:v>38</c:v>
                </c:pt>
                <c:pt idx="1200">
                  <c:v>67</c:v>
                </c:pt>
                <c:pt idx="1201">
                  <c:v>559</c:v>
                </c:pt>
                <c:pt idx="1202">
                  <c:v>325</c:v>
                </c:pt>
                <c:pt idx="1203">
                  <c:v>138</c:v>
                </c:pt>
                <c:pt idx="1204">
                  <c:v>56</c:v>
                </c:pt>
                <c:pt idx="1205">
                  <c:v>180</c:v>
                </c:pt>
                <c:pt idx="1206">
                  <c:v>66</c:v>
                </c:pt>
                <c:pt idx="1207">
                  <c:v>65</c:v>
                </c:pt>
                <c:pt idx="1208">
                  <c:v>62</c:v>
                </c:pt>
                <c:pt idx="1209">
                  <c:v>51</c:v>
                </c:pt>
                <c:pt idx="1210">
                  <c:v>249</c:v>
                </c:pt>
                <c:pt idx="1211">
                  <c:v>16</c:v>
                </c:pt>
                <c:pt idx="1212">
                  <c:v>69</c:v>
                </c:pt>
                <c:pt idx="1213">
                  <c:v>93</c:v>
                </c:pt>
                <c:pt idx="1214">
                  <c:v>45</c:v>
                </c:pt>
                <c:pt idx="1215">
                  <c:v>49</c:v>
                </c:pt>
                <c:pt idx="1216">
                  <c:v>98</c:v>
                </c:pt>
                <c:pt idx="1217">
                  <c:v>27</c:v>
                </c:pt>
                <c:pt idx="1218">
                  <c:v>14</c:v>
                </c:pt>
                <c:pt idx="1219">
                  <c:v>71</c:v>
                </c:pt>
                <c:pt idx="1220">
                  <c:v>2</c:v>
                </c:pt>
                <c:pt idx="1221">
                  <c:v>28</c:v>
                </c:pt>
                <c:pt idx="1222">
                  <c:v>61</c:v>
                </c:pt>
                <c:pt idx="1223">
                  <c:v>76</c:v>
                </c:pt>
                <c:pt idx="1224">
                  <c:v>61</c:v>
                </c:pt>
                <c:pt idx="1225">
                  <c:v>145</c:v>
                </c:pt>
                <c:pt idx="1226">
                  <c:v>98</c:v>
                </c:pt>
                <c:pt idx="1227">
                  <c:v>220</c:v>
                </c:pt>
                <c:pt idx="1228">
                  <c:v>164</c:v>
                </c:pt>
                <c:pt idx="1229">
                  <c:v>33</c:v>
                </c:pt>
                <c:pt idx="1230">
                  <c:v>110</c:v>
                </c:pt>
                <c:pt idx="1231">
                  <c:v>102</c:v>
                </c:pt>
                <c:pt idx="1232">
                  <c:v>214</c:v>
                </c:pt>
                <c:pt idx="1233">
                  <c:v>75</c:v>
                </c:pt>
                <c:pt idx="1234">
                  <c:v>123</c:v>
                </c:pt>
                <c:pt idx="1235">
                  <c:v>432</c:v>
                </c:pt>
                <c:pt idx="1236">
                  <c:v>193</c:v>
                </c:pt>
                <c:pt idx="1237">
                  <c:v>75</c:v>
                </c:pt>
                <c:pt idx="1238">
                  <c:v>111</c:v>
                </c:pt>
                <c:pt idx="1239">
                  <c:v>0</c:v>
                </c:pt>
                <c:pt idx="1240">
                  <c:v>28</c:v>
                </c:pt>
                <c:pt idx="1241">
                  <c:v>44</c:v>
                </c:pt>
                <c:pt idx="1242">
                  <c:v>69</c:v>
                </c:pt>
                <c:pt idx="1243">
                  <c:v>115</c:v>
                </c:pt>
                <c:pt idx="1244">
                  <c:v>28</c:v>
                </c:pt>
                <c:pt idx="1245">
                  <c:v>4</c:v>
                </c:pt>
                <c:pt idx="1246">
                  <c:v>2</c:v>
                </c:pt>
                <c:pt idx="1247">
                  <c:v>129</c:v>
                </c:pt>
                <c:pt idx="1248">
                  <c:v>77</c:v>
                </c:pt>
                <c:pt idx="1249">
                  <c:v>22</c:v>
                </c:pt>
                <c:pt idx="1250">
                  <c:v>90</c:v>
                </c:pt>
                <c:pt idx="1251">
                  <c:v>40</c:v>
                </c:pt>
                <c:pt idx="1252">
                  <c:v>1</c:v>
                </c:pt>
                <c:pt idx="1253">
                  <c:v>0</c:v>
                </c:pt>
                <c:pt idx="1254">
                  <c:v>4</c:v>
                </c:pt>
                <c:pt idx="1255">
                  <c:v>31</c:v>
                </c:pt>
                <c:pt idx="1256">
                  <c:v>26</c:v>
                </c:pt>
                <c:pt idx="1257">
                  <c:v>99</c:v>
                </c:pt>
                <c:pt idx="1258">
                  <c:v>27</c:v>
                </c:pt>
                <c:pt idx="1259">
                  <c:v>1</c:v>
                </c:pt>
                <c:pt idx="1260">
                  <c:v>71</c:v>
                </c:pt>
                <c:pt idx="1261">
                  <c:v>55</c:v>
                </c:pt>
                <c:pt idx="1262">
                  <c:v>1</c:v>
                </c:pt>
                <c:pt idx="1263">
                  <c:v>8</c:v>
                </c:pt>
                <c:pt idx="1264">
                  <c:v>35</c:v>
                </c:pt>
                <c:pt idx="1265">
                  <c:v>12</c:v>
                </c:pt>
                <c:pt idx="1266">
                  <c:v>82</c:v>
                </c:pt>
                <c:pt idx="1267">
                  <c:v>42</c:v>
                </c:pt>
                <c:pt idx="1268">
                  <c:v>25</c:v>
                </c:pt>
                <c:pt idx="1269">
                  <c:v>13</c:v>
                </c:pt>
                <c:pt idx="1270">
                  <c:v>0</c:v>
                </c:pt>
                <c:pt idx="1271">
                  <c:v>7</c:v>
                </c:pt>
                <c:pt idx="1272">
                  <c:v>0</c:v>
                </c:pt>
                <c:pt idx="1273">
                  <c:v>7</c:v>
                </c:pt>
                <c:pt idx="1274">
                  <c:v>45</c:v>
                </c:pt>
                <c:pt idx="1275">
                  <c:v>1</c:v>
                </c:pt>
                <c:pt idx="1276">
                  <c:v>26</c:v>
                </c:pt>
                <c:pt idx="1277">
                  <c:v>0</c:v>
                </c:pt>
                <c:pt idx="1278">
                  <c:v>30</c:v>
                </c:pt>
                <c:pt idx="1279">
                  <c:v>42</c:v>
                </c:pt>
                <c:pt idx="1280">
                  <c:v>17</c:v>
                </c:pt>
                <c:pt idx="1281">
                  <c:v>1</c:v>
                </c:pt>
                <c:pt idx="1282">
                  <c:v>19</c:v>
                </c:pt>
                <c:pt idx="1283">
                  <c:v>59</c:v>
                </c:pt>
                <c:pt idx="1284">
                  <c:v>149</c:v>
                </c:pt>
                <c:pt idx="1285">
                  <c:v>52</c:v>
                </c:pt>
                <c:pt idx="1286">
                  <c:v>42</c:v>
                </c:pt>
                <c:pt idx="1287">
                  <c:v>4</c:v>
                </c:pt>
                <c:pt idx="1288">
                  <c:v>17</c:v>
                </c:pt>
                <c:pt idx="1289">
                  <c:v>21</c:v>
                </c:pt>
                <c:pt idx="1290">
                  <c:v>13</c:v>
                </c:pt>
                <c:pt idx="1291">
                  <c:v>9</c:v>
                </c:pt>
                <c:pt idx="1292">
                  <c:v>0</c:v>
                </c:pt>
                <c:pt idx="1293">
                  <c:v>1</c:v>
                </c:pt>
                <c:pt idx="1294">
                  <c:v>23</c:v>
                </c:pt>
                <c:pt idx="1295">
                  <c:v>1</c:v>
                </c:pt>
                <c:pt idx="1296">
                  <c:v>89</c:v>
                </c:pt>
                <c:pt idx="1297">
                  <c:v>49</c:v>
                </c:pt>
                <c:pt idx="1298">
                  <c:v>17</c:v>
                </c:pt>
                <c:pt idx="1299">
                  <c:v>5</c:v>
                </c:pt>
                <c:pt idx="1300">
                  <c:v>0</c:v>
                </c:pt>
                <c:pt idx="1301">
                  <c:v>1</c:v>
                </c:pt>
                <c:pt idx="1302">
                  <c:v>0</c:v>
                </c:pt>
                <c:pt idx="1303">
                  <c:v>35</c:v>
                </c:pt>
                <c:pt idx="1304">
                  <c:v>38</c:v>
                </c:pt>
                <c:pt idx="1305">
                  <c:v>6</c:v>
                </c:pt>
                <c:pt idx="1306">
                  <c:v>9</c:v>
                </c:pt>
                <c:pt idx="1307">
                  <c:v>19</c:v>
                </c:pt>
                <c:pt idx="1308">
                  <c:v>15</c:v>
                </c:pt>
                <c:pt idx="1309">
                  <c:v>6</c:v>
                </c:pt>
                <c:pt idx="1310">
                  <c:v>11</c:v>
                </c:pt>
                <c:pt idx="1311">
                  <c:v>2</c:v>
                </c:pt>
                <c:pt idx="1312">
                  <c:v>34</c:v>
                </c:pt>
                <c:pt idx="1313">
                  <c:v>46</c:v>
                </c:pt>
                <c:pt idx="1314">
                  <c:v>55</c:v>
                </c:pt>
                <c:pt idx="1315">
                  <c:v>119</c:v>
                </c:pt>
                <c:pt idx="1316">
                  <c:v>139</c:v>
                </c:pt>
                <c:pt idx="1317">
                  <c:v>94</c:v>
                </c:pt>
                <c:pt idx="1318">
                  <c:v>27</c:v>
                </c:pt>
                <c:pt idx="1319">
                  <c:v>44</c:v>
                </c:pt>
                <c:pt idx="1320">
                  <c:v>63</c:v>
                </c:pt>
                <c:pt idx="1321">
                  <c:v>0</c:v>
                </c:pt>
                <c:pt idx="1322">
                  <c:v>40</c:v>
                </c:pt>
                <c:pt idx="1323">
                  <c:v>14</c:v>
                </c:pt>
                <c:pt idx="1324">
                  <c:v>23</c:v>
                </c:pt>
                <c:pt idx="1325">
                  <c:v>3</c:v>
                </c:pt>
                <c:pt idx="1326">
                  <c:v>5</c:v>
                </c:pt>
                <c:pt idx="1327">
                  <c:v>37</c:v>
                </c:pt>
                <c:pt idx="1328">
                  <c:v>75</c:v>
                </c:pt>
                <c:pt idx="1329">
                  <c:v>31</c:v>
                </c:pt>
                <c:pt idx="1330">
                  <c:v>42</c:v>
                </c:pt>
                <c:pt idx="1331">
                  <c:v>26</c:v>
                </c:pt>
                <c:pt idx="1332">
                  <c:v>90</c:v>
                </c:pt>
                <c:pt idx="1333">
                  <c:v>18</c:v>
                </c:pt>
                <c:pt idx="1334">
                  <c:v>9</c:v>
                </c:pt>
                <c:pt idx="1335">
                  <c:v>6</c:v>
                </c:pt>
                <c:pt idx="1336">
                  <c:v>3</c:v>
                </c:pt>
                <c:pt idx="1337">
                  <c:v>10</c:v>
                </c:pt>
                <c:pt idx="1338">
                  <c:v>98</c:v>
                </c:pt>
                <c:pt idx="1339">
                  <c:v>8</c:v>
                </c:pt>
                <c:pt idx="1340">
                  <c:v>119</c:v>
                </c:pt>
                <c:pt idx="1341">
                  <c:v>1</c:v>
                </c:pt>
                <c:pt idx="1342">
                  <c:v>30</c:v>
                </c:pt>
                <c:pt idx="1343">
                  <c:v>50</c:v>
                </c:pt>
                <c:pt idx="1344">
                  <c:v>26</c:v>
                </c:pt>
                <c:pt idx="1345">
                  <c:v>8</c:v>
                </c:pt>
                <c:pt idx="1346">
                  <c:v>14</c:v>
                </c:pt>
                <c:pt idx="1347">
                  <c:v>64</c:v>
                </c:pt>
                <c:pt idx="1348">
                  <c:v>1</c:v>
                </c:pt>
                <c:pt idx="1349">
                  <c:v>0</c:v>
                </c:pt>
                <c:pt idx="1350">
                  <c:v>31</c:v>
                </c:pt>
                <c:pt idx="1351">
                  <c:v>35</c:v>
                </c:pt>
                <c:pt idx="1352">
                  <c:v>40</c:v>
                </c:pt>
                <c:pt idx="1353">
                  <c:v>20</c:v>
                </c:pt>
                <c:pt idx="1354">
                  <c:v>69</c:v>
                </c:pt>
                <c:pt idx="1355">
                  <c:v>85</c:v>
                </c:pt>
                <c:pt idx="1356">
                  <c:v>54</c:v>
                </c:pt>
                <c:pt idx="1357">
                  <c:v>63</c:v>
                </c:pt>
                <c:pt idx="1358">
                  <c:v>124</c:v>
                </c:pt>
                <c:pt idx="1359">
                  <c:v>111</c:v>
                </c:pt>
                <c:pt idx="1360">
                  <c:v>265</c:v>
                </c:pt>
                <c:pt idx="1361">
                  <c:v>188</c:v>
                </c:pt>
                <c:pt idx="1362">
                  <c:v>121</c:v>
                </c:pt>
                <c:pt idx="1363">
                  <c:v>2</c:v>
                </c:pt>
                <c:pt idx="1364">
                  <c:v>171</c:v>
                </c:pt>
                <c:pt idx="1365">
                  <c:v>211</c:v>
                </c:pt>
                <c:pt idx="1366">
                  <c:v>21</c:v>
                </c:pt>
                <c:pt idx="1367">
                  <c:v>16</c:v>
                </c:pt>
                <c:pt idx="1368">
                  <c:v>39</c:v>
                </c:pt>
                <c:pt idx="1369">
                  <c:v>71</c:v>
                </c:pt>
                <c:pt idx="1370">
                  <c:v>33</c:v>
                </c:pt>
                <c:pt idx="1371">
                  <c:v>235</c:v>
                </c:pt>
                <c:pt idx="1372">
                  <c:v>106</c:v>
                </c:pt>
                <c:pt idx="1373">
                  <c:v>69</c:v>
                </c:pt>
                <c:pt idx="1374">
                  <c:v>215</c:v>
                </c:pt>
                <c:pt idx="1375">
                  <c:v>550</c:v>
                </c:pt>
                <c:pt idx="1376">
                  <c:v>304</c:v>
                </c:pt>
                <c:pt idx="1377">
                  <c:v>213</c:v>
                </c:pt>
                <c:pt idx="1378">
                  <c:v>28</c:v>
                </c:pt>
                <c:pt idx="1379">
                  <c:v>46</c:v>
                </c:pt>
                <c:pt idx="1380">
                  <c:v>99</c:v>
                </c:pt>
                <c:pt idx="1381">
                  <c:v>189</c:v>
                </c:pt>
                <c:pt idx="1382">
                  <c:v>215</c:v>
                </c:pt>
                <c:pt idx="1383">
                  <c:v>54</c:v>
                </c:pt>
                <c:pt idx="1384">
                  <c:v>544</c:v>
                </c:pt>
                <c:pt idx="1385">
                  <c:v>311</c:v>
                </c:pt>
                <c:pt idx="1386">
                  <c:v>221</c:v>
                </c:pt>
                <c:pt idx="1387">
                  <c:v>26</c:v>
                </c:pt>
                <c:pt idx="1388">
                  <c:v>1</c:v>
                </c:pt>
                <c:pt idx="1389">
                  <c:v>341</c:v>
                </c:pt>
                <c:pt idx="1390">
                  <c:v>939</c:v>
                </c:pt>
                <c:pt idx="1391">
                  <c:v>260</c:v>
                </c:pt>
                <c:pt idx="1392">
                  <c:v>240</c:v>
                </c:pt>
                <c:pt idx="1393">
                  <c:v>1018</c:v>
                </c:pt>
                <c:pt idx="1394">
                  <c:v>53</c:v>
                </c:pt>
                <c:pt idx="1395">
                  <c:v>271</c:v>
                </c:pt>
                <c:pt idx="1396">
                  <c:v>467</c:v>
                </c:pt>
                <c:pt idx="1397">
                  <c:v>1069</c:v>
                </c:pt>
                <c:pt idx="1398">
                  <c:v>2325</c:v>
                </c:pt>
                <c:pt idx="1399">
                  <c:v>759</c:v>
                </c:pt>
                <c:pt idx="1400">
                  <c:v>377</c:v>
                </c:pt>
                <c:pt idx="1401">
                  <c:v>474</c:v>
                </c:pt>
                <c:pt idx="1402">
                  <c:v>600</c:v>
                </c:pt>
                <c:pt idx="1403">
                  <c:v>273</c:v>
                </c:pt>
                <c:pt idx="1404">
                  <c:v>91</c:v>
                </c:pt>
                <c:pt idx="1405">
                  <c:v>142</c:v>
                </c:pt>
                <c:pt idx="1406">
                  <c:v>119</c:v>
                </c:pt>
                <c:pt idx="1407">
                  <c:v>60</c:v>
                </c:pt>
                <c:pt idx="1408">
                  <c:v>18</c:v>
                </c:pt>
                <c:pt idx="1409">
                  <c:v>39</c:v>
                </c:pt>
                <c:pt idx="1410">
                  <c:v>61</c:v>
                </c:pt>
                <c:pt idx="1411">
                  <c:v>108</c:v>
                </c:pt>
                <c:pt idx="1412">
                  <c:v>29</c:v>
                </c:pt>
                <c:pt idx="1413">
                  <c:v>25</c:v>
                </c:pt>
                <c:pt idx="1414">
                  <c:v>102</c:v>
                </c:pt>
                <c:pt idx="1415">
                  <c:v>585</c:v>
                </c:pt>
                <c:pt idx="1416">
                  <c:v>316</c:v>
                </c:pt>
                <c:pt idx="1417">
                  <c:v>13</c:v>
                </c:pt>
                <c:pt idx="1418">
                  <c:v>18</c:v>
                </c:pt>
                <c:pt idx="1419">
                  <c:v>25</c:v>
                </c:pt>
                <c:pt idx="1420">
                  <c:v>10</c:v>
                </c:pt>
                <c:pt idx="1421">
                  <c:v>226</c:v>
                </c:pt>
                <c:pt idx="1422">
                  <c:v>107</c:v>
                </c:pt>
                <c:pt idx="1423">
                  <c:v>162</c:v>
                </c:pt>
                <c:pt idx="1424">
                  <c:v>263</c:v>
                </c:pt>
                <c:pt idx="1425">
                  <c:v>78</c:v>
                </c:pt>
                <c:pt idx="1426">
                  <c:v>183</c:v>
                </c:pt>
                <c:pt idx="1427">
                  <c:v>127</c:v>
                </c:pt>
                <c:pt idx="1428">
                  <c:v>131</c:v>
                </c:pt>
                <c:pt idx="1429">
                  <c:v>76</c:v>
                </c:pt>
                <c:pt idx="1430">
                  <c:v>524</c:v>
                </c:pt>
                <c:pt idx="1431">
                  <c:v>453</c:v>
                </c:pt>
                <c:pt idx="1432">
                  <c:v>316</c:v>
                </c:pt>
                <c:pt idx="1433">
                  <c:v>36</c:v>
                </c:pt>
                <c:pt idx="1434">
                  <c:v>202</c:v>
                </c:pt>
                <c:pt idx="1435">
                  <c:v>81</c:v>
                </c:pt>
                <c:pt idx="1436">
                  <c:v>241</c:v>
                </c:pt>
                <c:pt idx="1437">
                  <c:v>161</c:v>
                </c:pt>
                <c:pt idx="1438">
                  <c:v>70</c:v>
                </c:pt>
                <c:pt idx="1439">
                  <c:v>196</c:v>
                </c:pt>
                <c:pt idx="1440">
                  <c:v>126</c:v>
                </c:pt>
                <c:pt idx="1441">
                  <c:v>5</c:v>
                </c:pt>
                <c:pt idx="1442">
                  <c:v>22</c:v>
                </c:pt>
                <c:pt idx="1443">
                  <c:v>335</c:v>
                </c:pt>
                <c:pt idx="1444">
                  <c:v>440</c:v>
                </c:pt>
                <c:pt idx="1445">
                  <c:v>216</c:v>
                </c:pt>
                <c:pt idx="1446">
                  <c:v>276</c:v>
                </c:pt>
                <c:pt idx="1447">
                  <c:v>162</c:v>
                </c:pt>
                <c:pt idx="1448">
                  <c:v>220</c:v>
                </c:pt>
                <c:pt idx="1449">
                  <c:v>357</c:v>
                </c:pt>
                <c:pt idx="1450">
                  <c:v>615</c:v>
                </c:pt>
                <c:pt idx="1451">
                  <c:v>126</c:v>
                </c:pt>
                <c:pt idx="1452">
                  <c:v>189</c:v>
                </c:pt>
                <c:pt idx="1453">
                  <c:v>536</c:v>
                </c:pt>
                <c:pt idx="1454">
                  <c:v>763</c:v>
                </c:pt>
                <c:pt idx="1455">
                  <c:v>967</c:v>
                </c:pt>
                <c:pt idx="1456">
                  <c:v>333</c:v>
                </c:pt>
                <c:pt idx="1457">
                  <c:v>362</c:v>
                </c:pt>
                <c:pt idx="1458">
                  <c:v>265</c:v>
                </c:pt>
                <c:pt idx="1459">
                  <c:v>173</c:v>
                </c:pt>
                <c:pt idx="1460">
                  <c:v>44</c:v>
                </c:pt>
                <c:pt idx="1461">
                  <c:v>44</c:v>
                </c:pt>
                <c:pt idx="1462">
                  <c:v>44</c:v>
                </c:pt>
                <c:pt idx="1463">
                  <c:v>89</c:v>
                </c:pt>
                <c:pt idx="1464">
                  <c:v>1044</c:v>
                </c:pt>
                <c:pt idx="1465">
                  <c:v>662</c:v>
                </c:pt>
                <c:pt idx="1466">
                  <c:v>79</c:v>
                </c:pt>
                <c:pt idx="1467">
                  <c:v>2</c:v>
                </c:pt>
                <c:pt idx="1468">
                  <c:v>420</c:v>
                </c:pt>
                <c:pt idx="1469">
                  <c:v>509</c:v>
                </c:pt>
                <c:pt idx="1470">
                  <c:v>152</c:v>
                </c:pt>
                <c:pt idx="1471">
                  <c:v>443</c:v>
                </c:pt>
                <c:pt idx="1472">
                  <c:v>163</c:v>
                </c:pt>
                <c:pt idx="1473">
                  <c:v>252</c:v>
                </c:pt>
                <c:pt idx="1474">
                  <c:v>254</c:v>
                </c:pt>
                <c:pt idx="1475">
                  <c:v>197</c:v>
                </c:pt>
                <c:pt idx="1476">
                  <c:v>206</c:v>
                </c:pt>
                <c:pt idx="1477">
                  <c:v>355</c:v>
                </c:pt>
                <c:pt idx="1478">
                  <c:v>486</c:v>
                </c:pt>
                <c:pt idx="1479">
                  <c:v>1139</c:v>
                </c:pt>
                <c:pt idx="1480">
                  <c:v>187</c:v>
                </c:pt>
                <c:pt idx="1481">
                  <c:v>68</c:v>
                </c:pt>
                <c:pt idx="1482">
                  <c:v>201</c:v>
                </c:pt>
                <c:pt idx="1483">
                  <c:v>123</c:v>
                </c:pt>
                <c:pt idx="1484">
                  <c:v>51</c:v>
                </c:pt>
                <c:pt idx="1485">
                  <c:v>85</c:v>
                </c:pt>
                <c:pt idx="1486">
                  <c:v>74</c:v>
                </c:pt>
                <c:pt idx="1487">
                  <c:v>170</c:v>
                </c:pt>
                <c:pt idx="1488">
                  <c:v>141</c:v>
                </c:pt>
                <c:pt idx="1489">
                  <c:v>220</c:v>
                </c:pt>
                <c:pt idx="1490">
                  <c:v>102</c:v>
                </c:pt>
                <c:pt idx="1491">
                  <c:v>299</c:v>
                </c:pt>
                <c:pt idx="1492">
                  <c:v>147</c:v>
                </c:pt>
                <c:pt idx="1493">
                  <c:v>50</c:v>
                </c:pt>
                <c:pt idx="1494">
                  <c:v>62</c:v>
                </c:pt>
                <c:pt idx="1495">
                  <c:v>66</c:v>
                </c:pt>
                <c:pt idx="1496">
                  <c:v>223</c:v>
                </c:pt>
                <c:pt idx="1497">
                  <c:v>189</c:v>
                </c:pt>
                <c:pt idx="1498">
                  <c:v>23</c:v>
                </c:pt>
                <c:pt idx="1499">
                  <c:v>58</c:v>
                </c:pt>
                <c:pt idx="1500">
                  <c:v>174</c:v>
                </c:pt>
                <c:pt idx="1501">
                  <c:v>181</c:v>
                </c:pt>
                <c:pt idx="1502">
                  <c:v>75</c:v>
                </c:pt>
                <c:pt idx="1503">
                  <c:v>481</c:v>
                </c:pt>
                <c:pt idx="1504">
                  <c:v>136</c:v>
                </c:pt>
                <c:pt idx="1505">
                  <c:v>159</c:v>
                </c:pt>
                <c:pt idx="1506">
                  <c:v>76</c:v>
                </c:pt>
                <c:pt idx="1507">
                  <c:v>1941</c:v>
                </c:pt>
                <c:pt idx="1508">
                  <c:v>852</c:v>
                </c:pt>
                <c:pt idx="1509">
                  <c:v>302</c:v>
                </c:pt>
                <c:pt idx="1510">
                  <c:v>211</c:v>
                </c:pt>
                <c:pt idx="1511">
                  <c:v>703</c:v>
                </c:pt>
                <c:pt idx="1512">
                  <c:v>164</c:v>
                </c:pt>
                <c:pt idx="1513">
                  <c:v>179</c:v>
                </c:pt>
                <c:pt idx="1514">
                  <c:v>376</c:v>
                </c:pt>
                <c:pt idx="1515">
                  <c:v>0</c:v>
                </c:pt>
                <c:pt idx="1516">
                  <c:v>307</c:v>
                </c:pt>
                <c:pt idx="1517">
                  <c:v>29</c:v>
                </c:pt>
                <c:pt idx="1518">
                  <c:v>24</c:v>
                </c:pt>
                <c:pt idx="1519">
                  <c:v>20</c:v>
                </c:pt>
                <c:pt idx="1520">
                  <c:v>32</c:v>
                </c:pt>
                <c:pt idx="1521">
                  <c:v>110</c:v>
                </c:pt>
                <c:pt idx="1522">
                  <c:v>193</c:v>
                </c:pt>
                <c:pt idx="1523">
                  <c:v>304</c:v>
                </c:pt>
                <c:pt idx="1524">
                  <c:v>272</c:v>
                </c:pt>
                <c:pt idx="1525">
                  <c:v>21</c:v>
                </c:pt>
                <c:pt idx="1526">
                  <c:v>355</c:v>
                </c:pt>
                <c:pt idx="1527">
                  <c:v>453</c:v>
                </c:pt>
                <c:pt idx="1528">
                  <c:v>5</c:v>
                </c:pt>
                <c:pt idx="1529">
                  <c:v>132</c:v>
                </c:pt>
                <c:pt idx="1530">
                  <c:v>29</c:v>
                </c:pt>
                <c:pt idx="1531">
                  <c:v>42</c:v>
                </c:pt>
                <c:pt idx="1532">
                  <c:v>540</c:v>
                </c:pt>
                <c:pt idx="1533">
                  <c:v>342</c:v>
                </c:pt>
                <c:pt idx="1534">
                  <c:v>79</c:v>
                </c:pt>
                <c:pt idx="1535">
                  <c:v>173</c:v>
                </c:pt>
                <c:pt idx="1536">
                  <c:v>415</c:v>
                </c:pt>
                <c:pt idx="1537">
                  <c:v>51</c:v>
                </c:pt>
                <c:pt idx="1538">
                  <c:v>110</c:v>
                </c:pt>
                <c:pt idx="1539">
                  <c:v>8</c:v>
                </c:pt>
                <c:pt idx="1540">
                  <c:v>21</c:v>
                </c:pt>
                <c:pt idx="1541">
                  <c:v>29</c:v>
                </c:pt>
                <c:pt idx="1542">
                  <c:v>166</c:v>
                </c:pt>
                <c:pt idx="1543">
                  <c:v>2</c:v>
                </c:pt>
                <c:pt idx="1544">
                  <c:v>228</c:v>
                </c:pt>
                <c:pt idx="1545">
                  <c:v>207</c:v>
                </c:pt>
                <c:pt idx="1546">
                  <c:v>1026</c:v>
                </c:pt>
                <c:pt idx="1547">
                  <c:v>1283</c:v>
                </c:pt>
                <c:pt idx="1548">
                  <c:v>314</c:v>
                </c:pt>
                <c:pt idx="1549">
                  <c:v>236</c:v>
                </c:pt>
                <c:pt idx="1550">
                  <c:v>410</c:v>
                </c:pt>
                <c:pt idx="1551">
                  <c:v>539</c:v>
                </c:pt>
                <c:pt idx="1552">
                  <c:v>1</c:v>
                </c:pt>
                <c:pt idx="1553">
                  <c:v>0</c:v>
                </c:pt>
                <c:pt idx="1554">
                  <c:v>1328</c:v>
                </c:pt>
                <c:pt idx="1555">
                  <c:v>510</c:v>
                </c:pt>
                <c:pt idx="1556">
                  <c:v>319</c:v>
                </c:pt>
                <c:pt idx="1557">
                  <c:v>402</c:v>
                </c:pt>
                <c:pt idx="1558">
                  <c:v>337</c:v>
                </c:pt>
                <c:pt idx="1559">
                  <c:v>229</c:v>
                </c:pt>
                <c:pt idx="1560">
                  <c:v>204</c:v>
                </c:pt>
                <c:pt idx="1561">
                  <c:v>169</c:v>
                </c:pt>
                <c:pt idx="1562">
                  <c:v>91</c:v>
                </c:pt>
                <c:pt idx="1563">
                  <c:v>805</c:v>
                </c:pt>
                <c:pt idx="1564">
                  <c:v>310</c:v>
                </c:pt>
                <c:pt idx="1565">
                  <c:v>489</c:v>
                </c:pt>
                <c:pt idx="1566">
                  <c:v>401</c:v>
                </c:pt>
                <c:pt idx="1567">
                  <c:v>240</c:v>
                </c:pt>
                <c:pt idx="1568">
                  <c:v>53</c:v>
                </c:pt>
                <c:pt idx="1569">
                  <c:v>509</c:v>
                </c:pt>
                <c:pt idx="1570">
                  <c:v>1696</c:v>
                </c:pt>
                <c:pt idx="1571">
                  <c:v>1007</c:v>
                </c:pt>
                <c:pt idx="1572">
                  <c:v>657</c:v>
                </c:pt>
                <c:pt idx="1573">
                  <c:v>413</c:v>
                </c:pt>
                <c:pt idx="1574">
                  <c:v>439</c:v>
                </c:pt>
                <c:pt idx="1575">
                  <c:v>346</c:v>
                </c:pt>
                <c:pt idx="1576">
                  <c:v>279</c:v>
                </c:pt>
                <c:pt idx="1577">
                  <c:v>1021</c:v>
                </c:pt>
                <c:pt idx="1578">
                  <c:v>496</c:v>
                </c:pt>
                <c:pt idx="1579">
                  <c:v>537</c:v>
                </c:pt>
                <c:pt idx="1580">
                  <c:v>516</c:v>
                </c:pt>
                <c:pt idx="1581">
                  <c:v>347</c:v>
                </c:pt>
                <c:pt idx="1582">
                  <c:v>245</c:v>
                </c:pt>
                <c:pt idx="1583">
                  <c:v>384</c:v>
                </c:pt>
                <c:pt idx="1584">
                  <c:v>84</c:v>
                </c:pt>
                <c:pt idx="1585">
                  <c:v>400</c:v>
                </c:pt>
                <c:pt idx="1586">
                  <c:v>140</c:v>
                </c:pt>
                <c:pt idx="1587">
                  <c:v>598</c:v>
                </c:pt>
                <c:pt idx="1588">
                  <c:v>131</c:v>
                </c:pt>
                <c:pt idx="1589">
                  <c:v>876</c:v>
                </c:pt>
                <c:pt idx="1590">
                  <c:v>1396</c:v>
                </c:pt>
                <c:pt idx="1591">
                  <c:v>164</c:v>
                </c:pt>
                <c:pt idx="1592">
                  <c:v>880</c:v>
                </c:pt>
                <c:pt idx="1593">
                  <c:v>43</c:v>
                </c:pt>
                <c:pt idx="1594">
                  <c:v>742</c:v>
                </c:pt>
                <c:pt idx="1595">
                  <c:v>329</c:v>
                </c:pt>
                <c:pt idx="1596">
                  <c:v>501</c:v>
                </c:pt>
                <c:pt idx="1597">
                  <c:v>86</c:v>
                </c:pt>
                <c:pt idx="1598">
                  <c:v>194</c:v>
                </c:pt>
                <c:pt idx="1599">
                  <c:v>475</c:v>
                </c:pt>
                <c:pt idx="1600">
                  <c:v>187</c:v>
                </c:pt>
                <c:pt idx="1601">
                  <c:v>445</c:v>
                </c:pt>
                <c:pt idx="1602">
                  <c:v>403</c:v>
                </c:pt>
                <c:pt idx="1603">
                  <c:v>331</c:v>
                </c:pt>
                <c:pt idx="1604">
                  <c:v>434</c:v>
                </c:pt>
                <c:pt idx="1605">
                  <c:v>173</c:v>
                </c:pt>
                <c:pt idx="1606">
                  <c:v>617</c:v>
                </c:pt>
                <c:pt idx="1607">
                  <c:v>199</c:v>
                </c:pt>
                <c:pt idx="1608">
                  <c:v>167</c:v>
                </c:pt>
                <c:pt idx="1609">
                  <c:v>120</c:v>
                </c:pt>
                <c:pt idx="1610">
                  <c:v>178</c:v>
                </c:pt>
                <c:pt idx="1611">
                  <c:v>70</c:v>
                </c:pt>
                <c:pt idx="1612">
                  <c:v>189</c:v>
                </c:pt>
                <c:pt idx="1613">
                  <c:v>147</c:v>
                </c:pt>
                <c:pt idx="1614">
                  <c:v>72</c:v>
                </c:pt>
                <c:pt idx="1615">
                  <c:v>144</c:v>
                </c:pt>
                <c:pt idx="1616">
                  <c:v>155</c:v>
                </c:pt>
                <c:pt idx="1617">
                  <c:v>119</c:v>
                </c:pt>
                <c:pt idx="1618">
                  <c:v>170</c:v>
                </c:pt>
                <c:pt idx="1619">
                  <c:v>111</c:v>
                </c:pt>
                <c:pt idx="1620">
                  <c:v>95</c:v>
                </c:pt>
                <c:pt idx="1621">
                  <c:v>72</c:v>
                </c:pt>
                <c:pt idx="1622">
                  <c:v>53</c:v>
                </c:pt>
                <c:pt idx="1623">
                  <c:v>370</c:v>
                </c:pt>
                <c:pt idx="1624">
                  <c:v>19</c:v>
                </c:pt>
                <c:pt idx="1625">
                  <c:v>3</c:v>
                </c:pt>
                <c:pt idx="1626">
                  <c:v>234</c:v>
                </c:pt>
                <c:pt idx="1627">
                  <c:v>53</c:v>
                </c:pt>
                <c:pt idx="1628">
                  <c:v>408</c:v>
                </c:pt>
                <c:pt idx="1629">
                  <c:v>180</c:v>
                </c:pt>
                <c:pt idx="1630">
                  <c:v>73</c:v>
                </c:pt>
                <c:pt idx="1631">
                  <c:v>89</c:v>
                </c:pt>
                <c:pt idx="1632">
                  <c:v>150</c:v>
                </c:pt>
                <c:pt idx="1633">
                  <c:v>4</c:v>
                </c:pt>
                <c:pt idx="1634">
                  <c:v>332</c:v>
                </c:pt>
                <c:pt idx="1635">
                  <c:v>558</c:v>
                </c:pt>
                <c:pt idx="1636">
                  <c:v>542</c:v>
                </c:pt>
                <c:pt idx="1637">
                  <c:v>197</c:v>
                </c:pt>
                <c:pt idx="1638">
                  <c:v>186</c:v>
                </c:pt>
                <c:pt idx="1639">
                  <c:v>358</c:v>
                </c:pt>
                <c:pt idx="1640">
                  <c:v>243</c:v>
                </c:pt>
                <c:pt idx="1641">
                  <c:v>84</c:v>
                </c:pt>
                <c:pt idx="1642">
                  <c:v>52</c:v>
                </c:pt>
                <c:pt idx="1643">
                  <c:v>420</c:v>
                </c:pt>
                <c:pt idx="1644">
                  <c:v>294</c:v>
                </c:pt>
                <c:pt idx="1645">
                  <c:v>71</c:v>
                </c:pt>
                <c:pt idx="1646">
                  <c:v>324</c:v>
                </c:pt>
                <c:pt idx="1647">
                  <c:v>119</c:v>
                </c:pt>
                <c:pt idx="1648">
                  <c:v>324</c:v>
                </c:pt>
                <c:pt idx="1649">
                  <c:v>73</c:v>
                </c:pt>
                <c:pt idx="1650">
                  <c:v>379</c:v>
                </c:pt>
                <c:pt idx="1651">
                  <c:v>110</c:v>
                </c:pt>
                <c:pt idx="1652">
                  <c:v>965</c:v>
                </c:pt>
                <c:pt idx="1653">
                  <c:v>87</c:v>
                </c:pt>
                <c:pt idx="1654">
                  <c:v>111</c:v>
                </c:pt>
                <c:pt idx="1655">
                  <c:v>665</c:v>
                </c:pt>
                <c:pt idx="1656">
                  <c:v>22</c:v>
                </c:pt>
                <c:pt idx="1657">
                  <c:v>366</c:v>
                </c:pt>
                <c:pt idx="1658">
                  <c:v>431</c:v>
                </c:pt>
                <c:pt idx="1659">
                  <c:v>26</c:v>
                </c:pt>
                <c:pt idx="1660">
                  <c:v>4</c:v>
                </c:pt>
                <c:pt idx="1661">
                  <c:v>56</c:v>
                </c:pt>
                <c:pt idx="1662">
                  <c:v>120</c:v>
                </c:pt>
                <c:pt idx="1663">
                  <c:v>202</c:v>
                </c:pt>
                <c:pt idx="1664">
                  <c:v>189</c:v>
                </c:pt>
                <c:pt idx="1665">
                  <c:v>2</c:v>
                </c:pt>
                <c:pt idx="1666">
                  <c:v>45</c:v>
                </c:pt>
                <c:pt idx="1667">
                  <c:v>89</c:v>
                </c:pt>
                <c:pt idx="1668">
                  <c:v>179</c:v>
                </c:pt>
                <c:pt idx="1669">
                  <c:v>398</c:v>
                </c:pt>
                <c:pt idx="1670">
                  <c:v>109</c:v>
                </c:pt>
                <c:pt idx="1671">
                  <c:v>343</c:v>
                </c:pt>
                <c:pt idx="1672">
                  <c:v>27</c:v>
                </c:pt>
                <c:pt idx="1673">
                  <c:v>15</c:v>
                </c:pt>
                <c:pt idx="1674">
                  <c:v>112</c:v>
                </c:pt>
                <c:pt idx="1675">
                  <c:v>224</c:v>
                </c:pt>
                <c:pt idx="1676">
                  <c:v>170</c:v>
                </c:pt>
                <c:pt idx="1677">
                  <c:v>165</c:v>
                </c:pt>
                <c:pt idx="1678">
                  <c:v>459</c:v>
                </c:pt>
                <c:pt idx="1679">
                  <c:v>427</c:v>
                </c:pt>
                <c:pt idx="1680">
                  <c:v>233</c:v>
                </c:pt>
                <c:pt idx="1681">
                  <c:v>307</c:v>
                </c:pt>
                <c:pt idx="1682">
                  <c:v>36</c:v>
                </c:pt>
                <c:pt idx="1683">
                  <c:v>376</c:v>
                </c:pt>
                <c:pt idx="1684">
                  <c:v>360</c:v>
                </c:pt>
                <c:pt idx="1685">
                  <c:v>33</c:v>
                </c:pt>
                <c:pt idx="1686">
                  <c:v>130</c:v>
                </c:pt>
                <c:pt idx="1687">
                  <c:v>267</c:v>
                </c:pt>
                <c:pt idx="1688">
                  <c:v>182</c:v>
                </c:pt>
                <c:pt idx="1689">
                  <c:v>163</c:v>
                </c:pt>
                <c:pt idx="1690">
                  <c:v>74</c:v>
                </c:pt>
                <c:pt idx="1691">
                  <c:v>17</c:v>
                </c:pt>
                <c:pt idx="1692">
                  <c:v>98</c:v>
                </c:pt>
                <c:pt idx="1693">
                  <c:v>47</c:v>
                </c:pt>
                <c:pt idx="1694">
                  <c:v>45</c:v>
                </c:pt>
                <c:pt idx="1695">
                  <c:v>187</c:v>
                </c:pt>
                <c:pt idx="1696">
                  <c:v>173</c:v>
                </c:pt>
                <c:pt idx="1697">
                  <c:v>171</c:v>
                </c:pt>
                <c:pt idx="1698">
                  <c:v>256</c:v>
                </c:pt>
                <c:pt idx="1699">
                  <c:v>179</c:v>
                </c:pt>
                <c:pt idx="1700">
                  <c:v>289</c:v>
                </c:pt>
                <c:pt idx="1701">
                  <c:v>173</c:v>
                </c:pt>
                <c:pt idx="1702">
                  <c:v>215</c:v>
                </c:pt>
                <c:pt idx="1703">
                  <c:v>445</c:v>
                </c:pt>
                <c:pt idx="1704">
                  <c:v>334</c:v>
                </c:pt>
                <c:pt idx="1705">
                  <c:v>111</c:v>
                </c:pt>
                <c:pt idx="1706">
                  <c:v>3</c:v>
                </c:pt>
                <c:pt idx="1707">
                  <c:v>133</c:v>
                </c:pt>
                <c:pt idx="1708">
                  <c:v>56</c:v>
                </c:pt>
                <c:pt idx="1709">
                  <c:v>98</c:v>
                </c:pt>
                <c:pt idx="1710">
                  <c:v>39</c:v>
                </c:pt>
                <c:pt idx="1711">
                  <c:v>10</c:v>
                </c:pt>
                <c:pt idx="1712">
                  <c:v>14</c:v>
                </c:pt>
                <c:pt idx="1713">
                  <c:v>65</c:v>
                </c:pt>
                <c:pt idx="1714">
                  <c:v>11</c:v>
                </c:pt>
                <c:pt idx="1715">
                  <c:v>118</c:v>
                </c:pt>
                <c:pt idx="1716">
                  <c:v>649</c:v>
                </c:pt>
                <c:pt idx="1717">
                  <c:v>637</c:v>
                </c:pt>
                <c:pt idx="1718">
                  <c:v>31</c:v>
                </c:pt>
                <c:pt idx="1719">
                  <c:v>352</c:v>
                </c:pt>
                <c:pt idx="1720">
                  <c:v>116</c:v>
                </c:pt>
                <c:pt idx="1721">
                  <c:v>1</c:v>
                </c:pt>
                <c:pt idx="1722">
                  <c:v>167</c:v>
                </c:pt>
                <c:pt idx="1723">
                  <c:v>593</c:v>
                </c:pt>
                <c:pt idx="1724">
                  <c:v>116</c:v>
                </c:pt>
                <c:pt idx="1725">
                  <c:v>134</c:v>
                </c:pt>
                <c:pt idx="1726">
                  <c:v>170</c:v>
                </c:pt>
                <c:pt idx="1727">
                  <c:v>163</c:v>
                </c:pt>
                <c:pt idx="1728">
                  <c:v>973</c:v>
                </c:pt>
                <c:pt idx="1729">
                  <c:v>89</c:v>
                </c:pt>
                <c:pt idx="1730">
                  <c:v>39</c:v>
                </c:pt>
                <c:pt idx="1731">
                  <c:v>143</c:v>
                </c:pt>
                <c:pt idx="1732">
                  <c:v>646</c:v>
                </c:pt>
                <c:pt idx="1733">
                  <c:v>610</c:v>
                </c:pt>
                <c:pt idx="1734">
                  <c:v>975</c:v>
                </c:pt>
                <c:pt idx="1735">
                  <c:v>222</c:v>
                </c:pt>
                <c:pt idx="1736">
                  <c:v>434</c:v>
                </c:pt>
                <c:pt idx="1737">
                  <c:v>781</c:v>
                </c:pt>
                <c:pt idx="1738">
                  <c:v>85</c:v>
                </c:pt>
                <c:pt idx="1739">
                  <c:v>210</c:v>
                </c:pt>
                <c:pt idx="1740">
                  <c:v>234</c:v>
                </c:pt>
                <c:pt idx="1741">
                  <c:v>132</c:v>
                </c:pt>
                <c:pt idx="1742">
                  <c:v>34</c:v>
                </c:pt>
                <c:pt idx="1743">
                  <c:v>92</c:v>
                </c:pt>
                <c:pt idx="1744">
                  <c:v>320</c:v>
                </c:pt>
                <c:pt idx="1745">
                  <c:v>204</c:v>
                </c:pt>
                <c:pt idx="1746">
                  <c:v>192</c:v>
                </c:pt>
                <c:pt idx="1747">
                  <c:v>213</c:v>
                </c:pt>
                <c:pt idx="1748">
                  <c:v>97</c:v>
                </c:pt>
                <c:pt idx="1749">
                  <c:v>124</c:v>
                </c:pt>
                <c:pt idx="1750">
                  <c:v>273</c:v>
                </c:pt>
                <c:pt idx="1751">
                  <c:v>36</c:v>
                </c:pt>
                <c:pt idx="1752">
                  <c:v>355</c:v>
                </c:pt>
                <c:pt idx="1753">
                  <c:v>202</c:v>
                </c:pt>
                <c:pt idx="1754">
                  <c:v>272</c:v>
                </c:pt>
                <c:pt idx="1755">
                  <c:v>104</c:v>
                </c:pt>
                <c:pt idx="1756">
                  <c:v>29</c:v>
                </c:pt>
                <c:pt idx="1757">
                  <c:v>292</c:v>
                </c:pt>
                <c:pt idx="1758">
                  <c:v>206</c:v>
                </c:pt>
                <c:pt idx="1759">
                  <c:v>58</c:v>
                </c:pt>
                <c:pt idx="1760">
                  <c:v>38</c:v>
                </c:pt>
                <c:pt idx="1761">
                  <c:v>142</c:v>
                </c:pt>
                <c:pt idx="1762">
                  <c:v>119</c:v>
                </c:pt>
                <c:pt idx="1763">
                  <c:v>319</c:v>
                </c:pt>
                <c:pt idx="1764">
                  <c:v>58</c:v>
                </c:pt>
                <c:pt idx="1765">
                  <c:v>929</c:v>
                </c:pt>
                <c:pt idx="1766">
                  <c:v>528</c:v>
                </c:pt>
                <c:pt idx="1767">
                  <c:v>86</c:v>
                </c:pt>
                <c:pt idx="1768">
                  <c:v>139</c:v>
                </c:pt>
                <c:pt idx="1769">
                  <c:v>224</c:v>
                </c:pt>
                <c:pt idx="1770">
                  <c:v>179</c:v>
                </c:pt>
                <c:pt idx="1771">
                  <c:v>517</c:v>
                </c:pt>
                <c:pt idx="1772">
                  <c:v>647</c:v>
                </c:pt>
                <c:pt idx="1773">
                  <c:v>173</c:v>
                </c:pt>
                <c:pt idx="1774">
                  <c:v>887</c:v>
                </c:pt>
                <c:pt idx="1775">
                  <c:v>723</c:v>
                </c:pt>
                <c:pt idx="1776">
                  <c:v>231</c:v>
                </c:pt>
                <c:pt idx="1777">
                  <c:v>263</c:v>
                </c:pt>
                <c:pt idx="1778">
                  <c:v>276</c:v>
                </c:pt>
                <c:pt idx="1779">
                  <c:v>218</c:v>
                </c:pt>
                <c:pt idx="1780">
                  <c:v>146</c:v>
                </c:pt>
                <c:pt idx="1781">
                  <c:v>660</c:v>
                </c:pt>
                <c:pt idx="1782">
                  <c:v>1296</c:v>
                </c:pt>
                <c:pt idx="1783">
                  <c:v>1452</c:v>
                </c:pt>
                <c:pt idx="1784">
                  <c:v>1233</c:v>
                </c:pt>
                <c:pt idx="1785">
                  <c:v>477</c:v>
                </c:pt>
                <c:pt idx="1786">
                  <c:v>386</c:v>
                </c:pt>
                <c:pt idx="1787">
                  <c:v>714</c:v>
                </c:pt>
                <c:pt idx="1788">
                  <c:v>430</c:v>
                </c:pt>
                <c:pt idx="1789">
                  <c:v>550</c:v>
                </c:pt>
                <c:pt idx="1790">
                  <c:v>46</c:v>
                </c:pt>
                <c:pt idx="1791">
                  <c:v>88</c:v>
                </c:pt>
                <c:pt idx="1792">
                  <c:v>240</c:v>
                </c:pt>
                <c:pt idx="1793">
                  <c:v>75</c:v>
                </c:pt>
                <c:pt idx="1794">
                  <c:v>520</c:v>
                </c:pt>
                <c:pt idx="1795">
                  <c:v>31</c:v>
                </c:pt>
                <c:pt idx="1796">
                  <c:v>147</c:v>
                </c:pt>
                <c:pt idx="1797">
                  <c:v>363</c:v>
                </c:pt>
                <c:pt idx="1798">
                  <c:v>29</c:v>
                </c:pt>
                <c:pt idx="1799">
                  <c:v>445</c:v>
                </c:pt>
                <c:pt idx="1800">
                  <c:v>61</c:v>
                </c:pt>
                <c:pt idx="1801">
                  <c:v>49</c:v>
                </c:pt>
                <c:pt idx="1802">
                  <c:v>637</c:v>
                </c:pt>
                <c:pt idx="1803">
                  <c:v>1670</c:v>
                </c:pt>
                <c:pt idx="1804">
                  <c:v>88</c:v>
                </c:pt>
                <c:pt idx="1805">
                  <c:v>40</c:v>
                </c:pt>
                <c:pt idx="1806">
                  <c:v>53</c:v>
                </c:pt>
                <c:pt idx="1807">
                  <c:v>32</c:v>
                </c:pt>
                <c:pt idx="1808">
                  <c:v>1013</c:v>
                </c:pt>
                <c:pt idx="1809">
                  <c:v>320</c:v>
                </c:pt>
                <c:pt idx="1810">
                  <c:v>95</c:v>
                </c:pt>
                <c:pt idx="1811">
                  <c:v>334</c:v>
                </c:pt>
                <c:pt idx="1812">
                  <c:v>124</c:v>
                </c:pt>
                <c:pt idx="1813">
                  <c:v>338</c:v>
                </c:pt>
                <c:pt idx="1814">
                  <c:v>536</c:v>
                </c:pt>
                <c:pt idx="1815">
                  <c:v>913</c:v>
                </c:pt>
                <c:pt idx="1816">
                  <c:v>41</c:v>
                </c:pt>
                <c:pt idx="1817">
                  <c:v>85</c:v>
                </c:pt>
                <c:pt idx="1818">
                  <c:v>593</c:v>
                </c:pt>
                <c:pt idx="1819">
                  <c:v>278</c:v>
                </c:pt>
                <c:pt idx="1820">
                  <c:v>84</c:v>
                </c:pt>
                <c:pt idx="1821">
                  <c:v>53</c:v>
                </c:pt>
                <c:pt idx="1822">
                  <c:v>47</c:v>
                </c:pt>
                <c:pt idx="1823">
                  <c:v>68</c:v>
                </c:pt>
                <c:pt idx="1824">
                  <c:v>546</c:v>
                </c:pt>
                <c:pt idx="1825">
                  <c:v>27</c:v>
                </c:pt>
                <c:pt idx="1826">
                  <c:v>29</c:v>
                </c:pt>
                <c:pt idx="1827">
                  <c:v>0</c:v>
                </c:pt>
                <c:pt idx="1828">
                  <c:v>139</c:v>
                </c:pt>
                <c:pt idx="1829">
                  <c:v>42</c:v>
                </c:pt>
                <c:pt idx="1830">
                  <c:v>359</c:v>
                </c:pt>
                <c:pt idx="1831">
                  <c:v>69</c:v>
                </c:pt>
                <c:pt idx="1832">
                  <c:v>695</c:v>
                </c:pt>
                <c:pt idx="1833">
                  <c:v>587</c:v>
                </c:pt>
                <c:pt idx="1834">
                  <c:v>118</c:v>
                </c:pt>
                <c:pt idx="1835">
                  <c:v>56</c:v>
                </c:pt>
                <c:pt idx="1836">
                  <c:v>25</c:v>
                </c:pt>
                <c:pt idx="1837">
                  <c:v>704</c:v>
                </c:pt>
                <c:pt idx="1838">
                  <c:v>271</c:v>
                </c:pt>
                <c:pt idx="1839">
                  <c:v>273</c:v>
                </c:pt>
                <c:pt idx="1840">
                  <c:v>431</c:v>
                </c:pt>
                <c:pt idx="1841">
                  <c:v>209</c:v>
                </c:pt>
                <c:pt idx="1842">
                  <c:v>184</c:v>
                </c:pt>
                <c:pt idx="1843">
                  <c:v>703</c:v>
                </c:pt>
                <c:pt idx="1844">
                  <c:v>73</c:v>
                </c:pt>
                <c:pt idx="1845">
                  <c:v>105</c:v>
                </c:pt>
                <c:pt idx="1846">
                  <c:v>152</c:v>
                </c:pt>
                <c:pt idx="1847">
                  <c:v>69</c:v>
                </c:pt>
                <c:pt idx="1848">
                  <c:v>173</c:v>
                </c:pt>
                <c:pt idx="1849">
                  <c:v>246</c:v>
                </c:pt>
                <c:pt idx="1850">
                  <c:v>175</c:v>
                </c:pt>
                <c:pt idx="1851">
                  <c:v>172</c:v>
                </c:pt>
                <c:pt idx="1852">
                  <c:v>63</c:v>
                </c:pt>
                <c:pt idx="1853">
                  <c:v>81</c:v>
                </c:pt>
                <c:pt idx="1854">
                  <c:v>69</c:v>
                </c:pt>
                <c:pt idx="1855">
                  <c:v>124</c:v>
                </c:pt>
                <c:pt idx="1856">
                  <c:v>10</c:v>
                </c:pt>
                <c:pt idx="1857">
                  <c:v>852</c:v>
                </c:pt>
                <c:pt idx="1858">
                  <c:v>48</c:v>
                </c:pt>
                <c:pt idx="1859">
                  <c:v>110</c:v>
                </c:pt>
                <c:pt idx="1860">
                  <c:v>322</c:v>
                </c:pt>
                <c:pt idx="1861">
                  <c:v>168</c:v>
                </c:pt>
                <c:pt idx="1862">
                  <c:v>6</c:v>
                </c:pt>
                <c:pt idx="1863">
                  <c:v>457</c:v>
                </c:pt>
                <c:pt idx="1864">
                  <c:v>422</c:v>
                </c:pt>
                <c:pt idx="1865">
                  <c:v>2</c:v>
                </c:pt>
                <c:pt idx="1866">
                  <c:v>1</c:v>
                </c:pt>
                <c:pt idx="1867">
                  <c:v>24</c:v>
                </c:pt>
                <c:pt idx="1868">
                  <c:v>97</c:v>
                </c:pt>
                <c:pt idx="1869">
                  <c:v>107</c:v>
                </c:pt>
                <c:pt idx="1870">
                  <c:v>267</c:v>
                </c:pt>
                <c:pt idx="1871">
                  <c:v>394</c:v>
                </c:pt>
                <c:pt idx="1872">
                  <c:v>1483</c:v>
                </c:pt>
                <c:pt idx="1873">
                  <c:v>504</c:v>
                </c:pt>
                <c:pt idx="1874">
                  <c:v>281</c:v>
                </c:pt>
                <c:pt idx="1875">
                  <c:v>37</c:v>
                </c:pt>
                <c:pt idx="1876">
                  <c:v>36</c:v>
                </c:pt>
                <c:pt idx="1877">
                  <c:v>235</c:v>
                </c:pt>
                <c:pt idx="1878">
                  <c:v>432</c:v>
                </c:pt>
                <c:pt idx="1879">
                  <c:v>321</c:v>
                </c:pt>
                <c:pt idx="1880">
                  <c:v>250</c:v>
                </c:pt>
                <c:pt idx="1881">
                  <c:v>68</c:v>
                </c:pt>
                <c:pt idx="1882">
                  <c:v>29</c:v>
                </c:pt>
                <c:pt idx="1883">
                  <c:v>44</c:v>
                </c:pt>
                <c:pt idx="1884">
                  <c:v>408</c:v>
                </c:pt>
                <c:pt idx="1885">
                  <c:v>295</c:v>
                </c:pt>
                <c:pt idx="1886">
                  <c:v>214</c:v>
                </c:pt>
                <c:pt idx="1887">
                  <c:v>402</c:v>
                </c:pt>
                <c:pt idx="1888">
                  <c:v>726</c:v>
                </c:pt>
                <c:pt idx="1889">
                  <c:v>138</c:v>
                </c:pt>
                <c:pt idx="1890">
                  <c:v>248</c:v>
                </c:pt>
                <c:pt idx="1891">
                  <c:v>220</c:v>
                </c:pt>
                <c:pt idx="1892">
                  <c:v>68</c:v>
                </c:pt>
                <c:pt idx="1893">
                  <c:v>212</c:v>
                </c:pt>
                <c:pt idx="1894">
                  <c:v>91</c:v>
                </c:pt>
                <c:pt idx="1895">
                  <c:v>33</c:v>
                </c:pt>
                <c:pt idx="1896">
                  <c:v>17</c:v>
                </c:pt>
                <c:pt idx="1897">
                  <c:v>100</c:v>
                </c:pt>
                <c:pt idx="1898">
                  <c:v>227</c:v>
                </c:pt>
                <c:pt idx="1899">
                  <c:v>31</c:v>
                </c:pt>
                <c:pt idx="1900">
                  <c:v>65</c:v>
                </c:pt>
                <c:pt idx="1901">
                  <c:v>59</c:v>
                </c:pt>
                <c:pt idx="1902">
                  <c:v>47</c:v>
                </c:pt>
                <c:pt idx="1903">
                  <c:v>43</c:v>
                </c:pt>
                <c:pt idx="1904">
                  <c:v>10</c:v>
                </c:pt>
                <c:pt idx="1905">
                  <c:v>31</c:v>
                </c:pt>
                <c:pt idx="1906">
                  <c:v>461</c:v>
                </c:pt>
                <c:pt idx="1907">
                  <c:v>0</c:v>
                </c:pt>
                <c:pt idx="1908">
                  <c:v>96</c:v>
                </c:pt>
                <c:pt idx="1909">
                  <c:v>37</c:v>
                </c:pt>
                <c:pt idx="1910">
                  <c:v>55</c:v>
                </c:pt>
                <c:pt idx="1911">
                  <c:v>67</c:v>
                </c:pt>
                <c:pt idx="1912">
                  <c:v>82</c:v>
                </c:pt>
                <c:pt idx="1913">
                  <c:v>27</c:v>
                </c:pt>
                <c:pt idx="1914">
                  <c:v>30</c:v>
                </c:pt>
                <c:pt idx="1915">
                  <c:v>20</c:v>
                </c:pt>
                <c:pt idx="1916">
                  <c:v>20</c:v>
                </c:pt>
                <c:pt idx="1917">
                  <c:v>57</c:v>
                </c:pt>
                <c:pt idx="1918">
                  <c:v>36</c:v>
                </c:pt>
                <c:pt idx="1919">
                  <c:v>24</c:v>
                </c:pt>
                <c:pt idx="1920">
                  <c:v>0</c:v>
                </c:pt>
                <c:pt idx="1921">
                  <c:v>314</c:v>
                </c:pt>
                <c:pt idx="1922">
                  <c:v>272</c:v>
                </c:pt>
                <c:pt idx="1923">
                  <c:v>98</c:v>
                </c:pt>
                <c:pt idx="1924">
                  <c:v>314</c:v>
                </c:pt>
                <c:pt idx="1925">
                  <c:v>105</c:v>
                </c:pt>
                <c:pt idx="1926">
                  <c:v>573</c:v>
                </c:pt>
                <c:pt idx="1927">
                  <c:v>480</c:v>
                </c:pt>
                <c:pt idx="1928">
                  <c:v>52</c:v>
                </c:pt>
                <c:pt idx="1929">
                  <c:v>32</c:v>
                </c:pt>
                <c:pt idx="1930">
                  <c:v>153</c:v>
                </c:pt>
                <c:pt idx="1931">
                  <c:v>196</c:v>
                </c:pt>
                <c:pt idx="1932">
                  <c:v>326</c:v>
                </c:pt>
                <c:pt idx="1933">
                  <c:v>504</c:v>
                </c:pt>
                <c:pt idx="1934">
                  <c:v>48</c:v>
                </c:pt>
                <c:pt idx="1935">
                  <c:v>195</c:v>
                </c:pt>
                <c:pt idx="1936">
                  <c:v>283</c:v>
                </c:pt>
                <c:pt idx="1937">
                  <c:v>130</c:v>
                </c:pt>
                <c:pt idx="1938">
                  <c:v>81</c:v>
                </c:pt>
                <c:pt idx="1939">
                  <c:v>1217</c:v>
                </c:pt>
                <c:pt idx="1940">
                  <c:v>148</c:v>
                </c:pt>
                <c:pt idx="1941">
                  <c:v>372</c:v>
                </c:pt>
                <c:pt idx="1942">
                  <c:v>128</c:v>
                </c:pt>
                <c:pt idx="1943">
                  <c:v>94</c:v>
                </c:pt>
                <c:pt idx="1944">
                  <c:v>212</c:v>
                </c:pt>
                <c:pt idx="1945">
                  <c:v>111</c:v>
                </c:pt>
                <c:pt idx="1946">
                  <c:v>264</c:v>
                </c:pt>
                <c:pt idx="1947">
                  <c:v>3</c:v>
                </c:pt>
                <c:pt idx="1948">
                  <c:v>329</c:v>
                </c:pt>
                <c:pt idx="1949">
                  <c:v>153</c:v>
                </c:pt>
                <c:pt idx="1950">
                  <c:v>305</c:v>
                </c:pt>
                <c:pt idx="1951">
                  <c:v>113</c:v>
                </c:pt>
                <c:pt idx="1952">
                  <c:v>208</c:v>
                </c:pt>
                <c:pt idx="1953">
                  <c:v>468</c:v>
                </c:pt>
                <c:pt idx="1954">
                  <c:v>214</c:v>
                </c:pt>
                <c:pt idx="1955">
                  <c:v>184</c:v>
                </c:pt>
                <c:pt idx="1956">
                  <c:v>232</c:v>
                </c:pt>
                <c:pt idx="1957">
                  <c:v>517</c:v>
                </c:pt>
                <c:pt idx="1958">
                  <c:v>0</c:v>
                </c:pt>
                <c:pt idx="1959">
                  <c:v>9</c:v>
                </c:pt>
                <c:pt idx="1960">
                  <c:v>28</c:v>
                </c:pt>
                <c:pt idx="1961">
                  <c:v>121</c:v>
                </c:pt>
                <c:pt idx="1962">
                  <c:v>14</c:v>
                </c:pt>
                <c:pt idx="1963">
                  <c:v>74</c:v>
                </c:pt>
                <c:pt idx="1964">
                  <c:v>306</c:v>
                </c:pt>
                <c:pt idx="1965">
                  <c:v>319</c:v>
                </c:pt>
                <c:pt idx="1966">
                  <c:v>44</c:v>
                </c:pt>
                <c:pt idx="1967">
                  <c:v>1491</c:v>
                </c:pt>
                <c:pt idx="1968">
                  <c:v>372</c:v>
                </c:pt>
                <c:pt idx="1969">
                  <c:v>358</c:v>
                </c:pt>
                <c:pt idx="1970">
                  <c:v>188</c:v>
                </c:pt>
                <c:pt idx="1971">
                  <c:v>399</c:v>
                </c:pt>
                <c:pt idx="1972">
                  <c:v>314</c:v>
                </c:pt>
                <c:pt idx="1973">
                  <c:v>336</c:v>
                </c:pt>
                <c:pt idx="1974">
                  <c:v>649</c:v>
                </c:pt>
                <c:pt idx="1975">
                  <c:v>230</c:v>
                </c:pt>
                <c:pt idx="1976">
                  <c:v>484</c:v>
                </c:pt>
                <c:pt idx="1977">
                  <c:v>283</c:v>
                </c:pt>
                <c:pt idx="1978">
                  <c:v>256</c:v>
                </c:pt>
                <c:pt idx="1979">
                  <c:v>90</c:v>
                </c:pt>
                <c:pt idx="1980">
                  <c:v>107</c:v>
                </c:pt>
                <c:pt idx="1981">
                  <c:v>497</c:v>
                </c:pt>
                <c:pt idx="1982">
                  <c:v>720</c:v>
                </c:pt>
                <c:pt idx="1983">
                  <c:v>355</c:v>
                </c:pt>
                <c:pt idx="1984">
                  <c:v>99</c:v>
                </c:pt>
                <c:pt idx="1985">
                  <c:v>726</c:v>
                </c:pt>
                <c:pt idx="1986">
                  <c:v>313</c:v>
                </c:pt>
                <c:pt idx="1987">
                  <c:v>490</c:v>
                </c:pt>
                <c:pt idx="1988">
                  <c:v>230</c:v>
                </c:pt>
                <c:pt idx="1989">
                  <c:v>155</c:v>
                </c:pt>
                <c:pt idx="1990">
                  <c:v>0</c:v>
                </c:pt>
                <c:pt idx="1991">
                  <c:v>3</c:v>
                </c:pt>
                <c:pt idx="1992">
                  <c:v>659</c:v>
                </c:pt>
                <c:pt idx="1993">
                  <c:v>199</c:v>
                </c:pt>
                <c:pt idx="1994">
                  <c:v>292</c:v>
                </c:pt>
                <c:pt idx="1995">
                  <c:v>93</c:v>
                </c:pt>
                <c:pt idx="1996">
                  <c:v>5</c:v>
                </c:pt>
                <c:pt idx="1997">
                  <c:v>96</c:v>
                </c:pt>
                <c:pt idx="1998">
                  <c:v>49</c:v>
                </c:pt>
                <c:pt idx="1999">
                  <c:v>107</c:v>
                </c:pt>
                <c:pt idx="2000">
                  <c:v>44</c:v>
                </c:pt>
                <c:pt idx="2001">
                  <c:v>139</c:v>
                </c:pt>
                <c:pt idx="2002">
                  <c:v>153</c:v>
                </c:pt>
                <c:pt idx="2003">
                  <c:v>346</c:v>
                </c:pt>
                <c:pt idx="2004">
                  <c:v>104</c:v>
                </c:pt>
                <c:pt idx="2005">
                  <c:v>36</c:v>
                </c:pt>
                <c:pt idx="2006">
                  <c:v>95</c:v>
                </c:pt>
                <c:pt idx="2007">
                  <c:v>113</c:v>
                </c:pt>
                <c:pt idx="2008">
                  <c:v>109</c:v>
                </c:pt>
                <c:pt idx="2009">
                  <c:v>161</c:v>
                </c:pt>
                <c:pt idx="2010">
                  <c:v>12</c:v>
                </c:pt>
                <c:pt idx="2011">
                  <c:v>93</c:v>
                </c:pt>
                <c:pt idx="2012">
                  <c:v>13</c:v>
                </c:pt>
                <c:pt idx="2013">
                  <c:v>188</c:v>
                </c:pt>
                <c:pt idx="2014">
                  <c:v>105</c:v>
                </c:pt>
                <c:pt idx="2015">
                  <c:v>167</c:v>
                </c:pt>
                <c:pt idx="2016">
                  <c:v>247</c:v>
                </c:pt>
                <c:pt idx="2017">
                  <c:v>131</c:v>
                </c:pt>
                <c:pt idx="2018">
                  <c:v>222</c:v>
                </c:pt>
                <c:pt idx="2019">
                  <c:v>121</c:v>
                </c:pt>
                <c:pt idx="2020">
                  <c:v>154</c:v>
                </c:pt>
                <c:pt idx="2021">
                  <c:v>119</c:v>
                </c:pt>
                <c:pt idx="2022">
                  <c:v>91</c:v>
                </c:pt>
                <c:pt idx="2023">
                  <c:v>106</c:v>
                </c:pt>
                <c:pt idx="2024">
                  <c:v>242</c:v>
                </c:pt>
                <c:pt idx="2025">
                  <c:v>86</c:v>
                </c:pt>
                <c:pt idx="2026">
                  <c:v>27</c:v>
                </c:pt>
                <c:pt idx="2027">
                  <c:v>125</c:v>
                </c:pt>
                <c:pt idx="2028">
                  <c:v>109</c:v>
                </c:pt>
                <c:pt idx="2029">
                  <c:v>21</c:v>
                </c:pt>
                <c:pt idx="2030">
                  <c:v>178</c:v>
                </c:pt>
                <c:pt idx="2031">
                  <c:v>1511</c:v>
                </c:pt>
                <c:pt idx="2032">
                  <c:v>283</c:v>
                </c:pt>
                <c:pt idx="2033">
                  <c:v>520</c:v>
                </c:pt>
                <c:pt idx="2034">
                  <c:v>159</c:v>
                </c:pt>
                <c:pt idx="2035">
                  <c:v>177</c:v>
                </c:pt>
                <c:pt idx="2036">
                  <c:v>41</c:v>
                </c:pt>
                <c:pt idx="2037">
                  <c:v>611</c:v>
                </c:pt>
                <c:pt idx="2038">
                  <c:v>177</c:v>
                </c:pt>
                <c:pt idx="2039">
                  <c:v>110</c:v>
                </c:pt>
                <c:pt idx="2040">
                  <c:v>153</c:v>
                </c:pt>
                <c:pt idx="2041">
                  <c:v>351</c:v>
                </c:pt>
                <c:pt idx="2042">
                  <c:v>529</c:v>
                </c:pt>
                <c:pt idx="2043">
                  <c:v>416</c:v>
                </c:pt>
                <c:pt idx="2044">
                  <c:v>402</c:v>
                </c:pt>
                <c:pt idx="2045">
                  <c:v>128</c:v>
                </c:pt>
                <c:pt idx="2046">
                  <c:v>121</c:v>
                </c:pt>
                <c:pt idx="2047">
                  <c:v>94</c:v>
                </c:pt>
                <c:pt idx="2048">
                  <c:v>374</c:v>
                </c:pt>
                <c:pt idx="2049">
                  <c:v>187</c:v>
                </c:pt>
                <c:pt idx="2050">
                  <c:v>1595</c:v>
                </c:pt>
                <c:pt idx="2051">
                  <c:v>303</c:v>
                </c:pt>
                <c:pt idx="2052">
                  <c:v>961</c:v>
                </c:pt>
                <c:pt idx="2053">
                  <c:v>1039</c:v>
                </c:pt>
                <c:pt idx="2054">
                  <c:v>1082</c:v>
                </c:pt>
                <c:pt idx="2055">
                  <c:v>1299</c:v>
                </c:pt>
                <c:pt idx="2056">
                  <c:v>236</c:v>
                </c:pt>
                <c:pt idx="2057">
                  <c:v>487</c:v>
                </c:pt>
                <c:pt idx="2058">
                  <c:v>300</c:v>
                </c:pt>
                <c:pt idx="2059">
                  <c:v>476</c:v>
                </c:pt>
                <c:pt idx="2060">
                  <c:v>129</c:v>
                </c:pt>
                <c:pt idx="2061">
                  <c:v>405</c:v>
                </c:pt>
                <c:pt idx="2062">
                  <c:v>257</c:v>
                </c:pt>
                <c:pt idx="2063">
                  <c:v>68</c:v>
                </c:pt>
                <c:pt idx="2064">
                  <c:v>69</c:v>
                </c:pt>
                <c:pt idx="2065">
                  <c:v>141</c:v>
                </c:pt>
                <c:pt idx="2066">
                  <c:v>141</c:v>
                </c:pt>
                <c:pt idx="2067">
                  <c:v>181</c:v>
                </c:pt>
                <c:pt idx="2068">
                  <c:v>162</c:v>
                </c:pt>
                <c:pt idx="2069">
                  <c:v>50</c:v>
                </c:pt>
                <c:pt idx="2070">
                  <c:v>320</c:v>
                </c:pt>
                <c:pt idx="2071">
                  <c:v>126</c:v>
                </c:pt>
                <c:pt idx="2072">
                  <c:v>53</c:v>
                </c:pt>
                <c:pt idx="2073">
                  <c:v>87</c:v>
                </c:pt>
                <c:pt idx="2074">
                  <c:v>178</c:v>
                </c:pt>
                <c:pt idx="2075">
                  <c:v>174</c:v>
                </c:pt>
                <c:pt idx="2076">
                  <c:v>107</c:v>
                </c:pt>
                <c:pt idx="2077">
                  <c:v>36</c:v>
                </c:pt>
                <c:pt idx="2078">
                  <c:v>15</c:v>
                </c:pt>
                <c:pt idx="2079">
                  <c:v>446</c:v>
                </c:pt>
                <c:pt idx="2080">
                  <c:v>137</c:v>
                </c:pt>
                <c:pt idx="2081">
                  <c:v>309</c:v>
                </c:pt>
                <c:pt idx="2082">
                  <c:v>302</c:v>
                </c:pt>
                <c:pt idx="2083">
                  <c:v>93</c:v>
                </c:pt>
                <c:pt idx="2084">
                  <c:v>4</c:v>
                </c:pt>
                <c:pt idx="2085">
                  <c:v>8</c:v>
                </c:pt>
                <c:pt idx="2086">
                  <c:v>24</c:v>
                </c:pt>
                <c:pt idx="2087">
                  <c:v>24</c:v>
                </c:pt>
                <c:pt idx="2088">
                  <c:v>5</c:v>
                </c:pt>
                <c:pt idx="2089">
                  <c:v>20</c:v>
                </c:pt>
                <c:pt idx="2090">
                  <c:v>109</c:v>
                </c:pt>
                <c:pt idx="2091">
                  <c:v>156</c:v>
                </c:pt>
                <c:pt idx="2092">
                  <c:v>162</c:v>
                </c:pt>
                <c:pt idx="2093">
                  <c:v>235</c:v>
                </c:pt>
                <c:pt idx="2094">
                  <c:v>153</c:v>
                </c:pt>
                <c:pt idx="2095">
                  <c:v>210</c:v>
                </c:pt>
                <c:pt idx="2096">
                  <c:v>0</c:v>
                </c:pt>
                <c:pt idx="2097">
                  <c:v>299</c:v>
                </c:pt>
                <c:pt idx="2098">
                  <c:v>984</c:v>
                </c:pt>
                <c:pt idx="2099">
                  <c:v>753</c:v>
                </c:pt>
                <c:pt idx="2100">
                  <c:v>402</c:v>
                </c:pt>
                <c:pt idx="2101">
                  <c:v>291</c:v>
                </c:pt>
                <c:pt idx="2102">
                  <c:v>205</c:v>
                </c:pt>
                <c:pt idx="2103">
                  <c:v>244</c:v>
                </c:pt>
                <c:pt idx="2104">
                  <c:v>177</c:v>
                </c:pt>
                <c:pt idx="2105">
                  <c:v>195</c:v>
                </c:pt>
                <c:pt idx="2106">
                  <c:v>464</c:v>
                </c:pt>
                <c:pt idx="2107">
                  <c:v>820</c:v>
                </c:pt>
                <c:pt idx="2108">
                  <c:v>3250</c:v>
                </c:pt>
                <c:pt idx="2109">
                  <c:v>986</c:v>
                </c:pt>
                <c:pt idx="2110">
                  <c:v>368</c:v>
                </c:pt>
                <c:pt idx="2111">
                  <c:v>92</c:v>
                </c:pt>
                <c:pt idx="2112">
                  <c:v>74</c:v>
                </c:pt>
                <c:pt idx="2113">
                  <c:v>114</c:v>
                </c:pt>
                <c:pt idx="2114">
                  <c:v>58</c:v>
                </c:pt>
                <c:pt idx="2115">
                  <c:v>34</c:v>
                </c:pt>
                <c:pt idx="2116">
                  <c:v>50</c:v>
                </c:pt>
                <c:pt idx="2117">
                  <c:v>138</c:v>
                </c:pt>
                <c:pt idx="2118">
                  <c:v>345</c:v>
                </c:pt>
                <c:pt idx="2119">
                  <c:v>510</c:v>
                </c:pt>
                <c:pt idx="2120">
                  <c:v>991</c:v>
                </c:pt>
                <c:pt idx="2121">
                  <c:v>345</c:v>
                </c:pt>
                <c:pt idx="2122">
                  <c:v>85</c:v>
                </c:pt>
                <c:pt idx="2123">
                  <c:v>508</c:v>
                </c:pt>
                <c:pt idx="2124">
                  <c:v>165</c:v>
                </c:pt>
                <c:pt idx="2125">
                  <c:v>304</c:v>
                </c:pt>
                <c:pt idx="2126">
                  <c:v>45</c:v>
                </c:pt>
                <c:pt idx="2127">
                  <c:v>9</c:v>
                </c:pt>
                <c:pt idx="2128">
                  <c:v>46</c:v>
                </c:pt>
                <c:pt idx="2129">
                  <c:v>67</c:v>
                </c:pt>
                <c:pt idx="2130">
                  <c:v>181</c:v>
                </c:pt>
                <c:pt idx="2131">
                  <c:v>82</c:v>
                </c:pt>
                <c:pt idx="2132">
                  <c:v>67</c:v>
                </c:pt>
                <c:pt idx="2133">
                  <c:v>214</c:v>
                </c:pt>
                <c:pt idx="2134">
                  <c:v>70</c:v>
                </c:pt>
                <c:pt idx="2135">
                  <c:v>30</c:v>
                </c:pt>
                <c:pt idx="2136">
                  <c:v>83</c:v>
                </c:pt>
                <c:pt idx="2137">
                  <c:v>143</c:v>
                </c:pt>
                <c:pt idx="2138">
                  <c:v>45</c:v>
                </c:pt>
                <c:pt idx="2139">
                  <c:v>89</c:v>
                </c:pt>
                <c:pt idx="2140">
                  <c:v>9</c:v>
                </c:pt>
                <c:pt idx="2141">
                  <c:v>354</c:v>
                </c:pt>
                <c:pt idx="2142">
                  <c:v>54</c:v>
                </c:pt>
                <c:pt idx="2143">
                  <c:v>212</c:v>
                </c:pt>
                <c:pt idx="2144">
                  <c:v>320</c:v>
                </c:pt>
                <c:pt idx="2145">
                  <c:v>34</c:v>
                </c:pt>
                <c:pt idx="2146">
                  <c:v>157</c:v>
                </c:pt>
                <c:pt idx="2147">
                  <c:v>51</c:v>
                </c:pt>
                <c:pt idx="2148">
                  <c:v>66</c:v>
                </c:pt>
                <c:pt idx="2149">
                  <c:v>167</c:v>
                </c:pt>
                <c:pt idx="2150">
                  <c:v>91</c:v>
                </c:pt>
                <c:pt idx="2151">
                  <c:v>149</c:v>
                </c:pt>
                <c:pt idx="2152">
                  <c:v>315</c:v>
                </c:pt>
                <c:pt idx="2153">
                  <c:v>1</c:v>
                </c:pt>
                <c:pt idx="2154">
                  <c:v>0</c:v>
                </c:pt>
                <c:pt idx="2155">
                  <c:v>6</c:v>
                </c:pt>
                <c:pt idx="2156">
                  <c:v>163</c:v>
                </c:pt>
                <c:pt idx="2157">
                  <c:v>22</c:v>
                </c:pt>
                <c:pt idx="2158">
                  <c:v>1</c:v>
                </c:pt>
                <c:pt idx="2159">
                  <c:v>247</c:v>
                </c:pt>
                <c:pt idx="2160">
                  <c:v>1759</c:v>
                </c:pt>
                <c:pt idx="2161">
                  <c:v>570</c:v>
                </c:pt>
                <c:pt idx="2162">
                  <c:v>182</c:v>
                </c:pt>
                <c:pt idx="2163">
                  <c:v>197</c:v>
                </c:pt>
                <c:pt idx="2164">
                  <c:v>57</c:v>
                </c:pt>
                <c:pt idx="2165">
                  <c:v>219</c:v>
                </c:pt>
                <c:pt idx="2166">
                  <c:v>27</c:v>
                </c:pt>
                <c:pt idx="2167">
                  <c:v>137</c:v>
                </c:pt>
                <c:pt idx="2168">
                  <c:v>41</c:v>
                </c:pt>
                <c:pt idx="2169">
                  <c:v>545</c:v>
                </c:pt>
                <c:pt idx="2170">
                  <c:v>343</c:v>
                </c:pt>
                <c:pt idx="2171">
                  <c:v>104</c:v>
                </c:pt>
                <c:pt idx="2172">
                  <c:v>763</c:v>
                </c:pt>
                <c:pt idx="2173">
                  <c:v>59</c:v>
                </c:pt>
                <c:pt idx="2174">
                  <c:v>184</c:v>
                </c:pt>
                <c:pt idx="2175">
                  <c:v>290</c:v>
                </c:pt>
                <c:pt idx="2176">
                  <c:v>15</c:v>
                </c:pt>
                <c:pt idx="2177">
                  <c:v>45</c:v>
                </c:pt>
                <c:pt idx="2178">
                  <c:v>66</c:v>
                </c:pt>
                <c:pt idx="2179">
                  <c:v>19</c:v>
                </c:pt>
                <c:pt idx="2180">
                  <c:v>34</c:v>
                </c:pt>
                <c:pt idx="2181">
                  <c:v>74</c:v>
                </c:pt>
                <c:pt idx="2182">
                  <c:v>198</c:v>
                </c:pt>
                <c:pt idx="2183">
                  <c:v>116</c:v>
                </c:pt>
                <c:pt idx="2184">
                  <c:v>42</c:v>
                </c:pt>
                <c:pt idx="2185">
                  <c:v>187</c:v>
                </c:pt>
                <c:pt idx="2186">
                  <c:v>128</c:v>
                </c:pt>
                <c:pt idx="2187">
                  <c:v>23</c:v>
                </c:pt>
                <c:pt idx="2188">
                  <c:v>51</c:v>
                </c:pt>
                <c:pt idx="2189">
                  <c:v>235</c:v>
                </c:pt>
                <c:pt idx="2190">
                  <c:v>4</c:v>
                </c:pt>
                <c:pt idx="2191">
                  <c:v>112</c:v>
                </c:pt>
                <c:pt idx="2192">
                  <c:v>145</c:v>
                </c:pt>
                <c:pt idx="2193">
                  <c:v>30</c:v>
                </c:pt>
                <c:pt idx="2194">
                  <c:v>53</c:v>
                </c:pt>
                <c:pt idx="2195">
                  <c:v>7</c:v>
                </c:pt>
                <c:pt idx="2196">
                  <c:v>660</c:v>
                </c:pt>
                <c:pt idx="2197">
                  <c:v>11</c:v>
                </c:pt>
                <c:pt idx="2198">
                  <c:v>40</c:v>
                </c:pt>
                <c:pt idx="2199">
                  <c:v>18</c:v>
                </c:pt>
                <c:pt idx="2200">
                  <c:v>79</c:v>
                </c:pt>
                <c:pt idx="2201">
                  <c:v>585</c:v>
                </c:pt>
                <c:pt idx="2202">
                  <c:v>249</c:v>
                </c:pt>
                <c:pt idx="2203">
                  <c:v>11</c:v>
                </c:pt>
                <c:pt idx="2204">
                  <c:v>38</c:v>
                </c:pt>
                <c:pt idx="2205">
                  <c:v>19</c:v>
                </c:pt>
                <c:pt idx="2206">
                  <c:v>170</c:v>
                </c:pt>
                <c:pt idx="2207">
                  <c:v>537</c:v>
                </c:pt>
                <c:pt idx="2208">
                  <c:v>497</c:v>
                </c:pt>
                <c:pt idx="2209">
                  <c:v>81</c:v>
                </c:pt>
                <c:pt idx="2210">
                  <c:v>51</c:v>
                </c:pt>
                <c:pt idx="2211">
                  <c:v>1</c:v>
                </c:pt>
                <c:pt idx="2212">
                  <c:v>15</c:v>
                </c:pt>
                <c:pt idx="2213">
                  <c:v>95</c:v>
                </c:pt>
                <c:pt idx="2214">
                  <c:v>1286</c:v>
                </c:pt>
                <c:pt idx="2215">
                  <c:v>44</c:v>
                </c:pt>
                <c:pt idx="2216">
                  <c:v>6</c:v>
                </c:pt>
                <c:pt idx="2217">
                  <c:v>2</c:v>
                </c:pt>
                <c:pt idx="2218">
                  <c:v>89</c:v>
                </c:pt>
                <c:pt idx="2219">
                  <c:v>4</c:v>
                </c:pt>
                <c:pt idx="2220">
                  <c:v>3</c:v>
                </c:pt>
                <c:pt idx="2221">
                  <c:v>46</c:v>
                </c:pt>
                <c:pt idx="2222">
                  <c:v>80</c:v>
                </c:pt>
                <c:pt idx="2223">
                  <c:v>29</c:v>
                </c:pt>
                <c:pt idx="2224">
                  <c:v>11</c:v>
                </c:pt>
                <c:pt idx="2225">
                  <c:v>50</c:v>
                </c:pt>
                <c:pt idx="2226">
                  <c:v>55</c:v>
                </c:pt>
                <c:pt idx="2227">
                  <c:v>57</c:v>
                </c:pt>
                <c:pt idx="2228">
                  <c:v>185</c:v>
                </c:pt>
                <c:pt idx="2229">
                  <c:v>78</c:v>
                </c:pt>
                <c:pt idx="2230">
                  <c:v>76</c:v>
                </c:pt>
                <c:pt idx="2231">
                  <c:v>21</c:v>
                </c:pt>
                <c:pt idx="2232">
                  <c:v>141</c:v>
                </c:pt>
                <c:pt idx="2233">
                  <c:v>37</c:v>
                </c:pt>
                <c:pt idx="2234">
                  <c:v>78</c:v>
                </c:pt>
                <c:pt idx="2235">
                  <c:v>37</c:v>
                </c:pt>
                <c:pt idx="2236">
                  <c:v>102</c:v>
                </c:pt>
                <c:pt idx="2237">
                  <c:v>792</c:v>
                </c:pt>
                <c:pt idx="2238">
                  <c:v>871</c:v>
                </c:pt>
                <c:pt idx="2239">
                  <c:v>281</c:v>
                </c:pt>
                <c:pt idx="2240">
                  <c:v>55</c:v>
                </c:pt>
                <c:pt idx="2241">
                  <c:v>68</c:v>
                </c:pt>
                <c:pt idx="2242">
                  <c:v>30</c:v>
                </c:pt>
                <c:pt idx="2243">
                  <c:v>225</c:v>
                </c:pt>
                <c:pt idx="2244">
                  <c:v>219</c:v>
                </c:pt>
                <c:pt idx="2245">
                  <c:v>143</c:v>
                </c:pt>
                <c:pt idx="2246">
                  <c:v>263</c:v>
                </c:pt>
                <c:pt idx="2247">
                  <c:v>0</c:v>
                </c:pt>
                <c:pt idx="2248">
                  <c:v>0</c:v>
                </c:pt>
                <c:pt idx="2249">
                  <c:v>110</c:v>
                </c:pt>
                <c:pt idx="2250">
                  <c:v>46</c:v>
                </c:pt>
                <c:pt idx="2251">
                  <c:v>52</c:v>
                </c:pt>
                <c:pt idx="2252">
                  <c:v>63</c:v>
                </c:pt>
                <c:pt idx="2253">
                  <c:v>59</c:v>
                </c:pt>
                <c:pt idx="2254">
                  <c:v>50</c:v>
                </c:pt>
                <c:pt idx="2255">
                  <c:v>42</c:v>
                </c:pt>
                <c:pt idx="2256">
                  <c:v>87</c:v>
                </c:pt>
                <c:pt idx="2257">
                  <c:v>67</c:v>
                </c:pt>
                <c:pt idx="2258">
                  <c:v>62</c:v>
                </c:pt>
                <c:pt idx="2259">
                  <c:v>154</c:v>
                </c:pt>
                <c:pt idx="2260">
                  <c:v>81</c:v>
                </c:pt>
                <c:pt idx="2261">
                  <c:v>159</c:v>
                </c:pt>
                <c:pt idx="2262">
                  <c:v>130</c:v>
                </c:pt>
                <c:pt idx="2263">
                  <c:v>23</c:v>
                </c:pt>
                <c:pt idx="2264">
                  <c:v>191</c:v>
                </c:pt>
                <c:pt idx="2265">
                  <c:v>174</c:v>
                </c:pt>
                <c:pt idx="2266">
                  <c:v>635</c:v>
                </c:pt>
                <c:pt idx="2267">
                  <c:v>171</c:v>
                </c:pt>
                <c:pt idx="2268">
                  <c:v>631</c:v>
                </c:pt>
                <c:pt idx="2269">
                  <c:v>49</c:v>
                </c:pt>
                <c:pt idx="2270">
                  <c:v>767</c:v>
                </c:pt>
                <c:pt idx="2271">
                  <c:v>233</c:v>
                </c:pt>
                <c:pt idx="2272">
                  <c:v>488</c:v>
                </c:pt>
                <c:pt idx="2273">
                  <c:v>140</c:v>
                </c:pt>
                <c:pt idx="2274">
                  <c:v>43</c:v>
                </c:pt>
                <c:pt idx="2275">
                  <c:v>4</c:v>
                </c:pt>
                <c:pt idx="2276">
                  <c:v>139</c:v>
                </c:pt>
                <c:pt idx="2277">
                  <c:v>79</c:v>
                </c:pt>
                <c:pt idx="2278">
                  <c:v>59</c:v>
                </c:pt>
                <c:pt idx="2279">
                  <c:v>14</c:v>
                </c:pt>
                <c:pt idx="2280">
                  <c:v>0</c:v>
                </c:pt>
                <c:pt idx="2281">
                  <c:v>23</c:v>
                </c:pt>
                <c:pt idx="2282">
                  <c:v>640</c:v>
                </c:pt>
                <c:pt idx="2283">
                  <c:v>1180</c:v>
                </c:pt>
                <c:pt idx="2284">
                  <c:v>785</c:v>
                </c:pt>
                <c:pt idx="2285">
                  <c:v>422</c:v>
                </c:pt>
                <c:pt idx="2286">
                  <c:v>973</c:v>
                </c:pt>
                <c:pt idx="2287">
                  <c:v>382</c:v>
                </c:pt>
                <c:pt idx="2288">
                  <c:v>128</c:v>
                </c:pt>
                <c:pt idx="2289">
                  <c:v>315</c:v>
                </c:pt>
                <c:pt idx="2290">
                  <c:v>120</c:v>
                </c:pt>
                <c:pt idx="2291">
                  <c:v>44</c:v>
                </c:pt>
                <c:pt idx="2292">
                  <c:v>211</c:v>
                </c:pt>
                <c:pt idx="2293">
                  <c:v>101</c:v>
                </c:pt>
                <c:pt idx="2294">
                  <c:v>234</c:v>
                </c:pt>
                <c:pt idx="2295">
                  <c:v>360</c:v>
                </c:pt>
                <c:pt idx="2296">
                  <c:v>2110</c:v>
                </c:pt>
                <c:pt idx="2297">
                  <c:v>730</c:v>
                </c:pt>
                <c:pt idx="2298">
                  <c:v>277</c:v>
                </c:pt>
                <c:pt idx="2299">
                  <c:v>173</c:v>
                </c:pt>
                <c:pt idx="2300">
                  <c:v>41</c:v>
                </c:pt>
                <c:pt idx="2301">
                  <c:v>379</c:v>
                </c:pt>
                <c:pt idx="2302">
                  <c:v>108</c:v>
                </c:pt>
                <c:pt idx="2303">
                  <c:v>51</c:v>
                </c:pt>
                <c:pt idx="2304">
                  <c:v>89</c:v>
                </c:pt>
                <c:pt idx="2305">
                  <c:v>1</c:v>
                </c:pt>
                <c:pt idx="2306">
                  <c:v>435</c:v>
                </c:pt>
                <c:pt idx="2307">
                  <c:v>107</c:v>
                </c:pt>
                <c:pt idx="2308">
                  <c:v>150</c:v>
                </c:pt>
                <c:pt idx="2309">
                  <c:v>245</c:v>
                </c:pt>
                <c:pt idx="2310">
                  <c:v>1335</c:v>
                </c:pt>
                <c:pt idx="2311">
                  <c:v>205</c:v>
                </c:pt>
                <c:pt idx="2312">
                  <c:v>579</c:v>
                </c:pt>
                <c:pt idx="2313">
                  <c:v>458</c:v>
                </c:pt>
                <c:pt idx="2314">
                  <c:v>10</c:v>
                </c:pt>
                <c:pt idx="2315">
                  <c:v>67</c:v>
                </c:pt>
                <c:pt idx="2316">
                  <c:v>94</c:v>
                </c:pt>
                <c:pt idx="2317">
                  <c:v>164</c:v>
                </c:pt>
                <c:pt idx="2318">
                  <c:v>105</c:v>
                </c:pt>
                <c:pt idx="2319">
                  <c:v>49</c:v>
                </c:pt>
                <c:pt idx="2320">
                  <c:v>1</c:v>
                </c:pt>
                <c:pt idx="2321">
                  <c:v>407</c:v>
                </c:pt>
                <c:pt idx="2322">
                  <c:v>62</c:v>
                </c:pt>
                <c:pt idx="2323">
                  <c:v>61</c:v>
                </c:pt>
                <c:pt idx="2324">
                  <c:v>57</c:v>
                </c:pt>
                <c:pt idx="2325">
                  <c:v>211</c:v>
                </c:pt>
                <c:pt idx="2326">
                  <c:v>55</c:v>
                </c:pt>
                <c:pt idx="2327">
                  <c:v>74</c:v>
                </c:pt>
                <c:pt idx="2328">
                  <c:v>76</c:v>
                </c:pt>
                <c:pt idx="2329">
                  <c:v>51</c:v>
                </c:pt>
                <c:pt idx="2330">
                  <c:v>67</c:v>
                </c:pt>
                <c:pt idx="2331">
                  <c:v>131</c:v>
                </c:pt>
                <c:pt idx="2332">
                  <c:v>44</c:v>
                </c:pt>
                <c:pt idx="2333">
                  <c:v>93</c:v>
                </c:pt>
                <c:pt idx="2334">
                  <c:v>114</c:v>
                </c:pt>
                <c:pt idx="2335">
                  <c:v>5</c:v>
                </c:pt>
                <c:pt idx="2336">
                  <c:v>42</c:v>
                </c:pt>
                <c:pt idx="2337">
                  <c:v>52</c:v>
                </c:pt>
                <c:pt idx="2338">
                  <c:v>74</c:v>
                </c:pt>
                <c:pt idx="2339">
                  <c:v>57</c:v>
                </c:pt>
                <c:pt idx="2340">
                  <c:v>2</c:v>
                </c:pt>
                <c:pt idx="2341">
                  <c:v>91</c:v>
                </c:pt>
                <c:pt idx="2342">
                  <c:v>207</c:v>
                </c:pt>
                <c:pt idx="2343">
                  <c:v>3</c:v>
                </c:pt>
                <c:pt idx="2344">
                  <c:v>93</c:v>
                </c:pt>
                <c:pt idx="2345">
                  <c:v>51</c:v>
                </c:pt>
                <c:pt idx="2346">
                  <c:v>126</c:v>
                </c:pt>
                <c:pt idx="2347">
                  <c:v>122</c:v>
                </c:pt>
                <c:pt idx="2348">
                  <c:v>60</c:v>
                </c:pt>
                <c:pt idx="2349">
                  <c:v>62</c:v>
                </c:pt>
                <c:pt idx="2350">
                  <c:v>87</c:v>
                </c:pt>
                <c:pt idx="2351">
                  <c:v>124</c:v>
                </c:pt>
                <c:pt idx="2352">
                  <c:v>45</c:v>
                </c:pt>
                <c:pt idx="2353">
                  <c:v>87</c:v>
                </c:pt>
                <c:pt idx="2354">
                  <c:v>61</c:v>
                </c:pt>
                <c:pt idx="2355">
                  <c:v>56</c:v>
                </c:pt>
                <c:pt idx="2356">
                  <c:v>57</c:v>
                </c:pt>
                <c:pt idx="2357">
                  <c:v>98</c:v>
                </c:pt>
                <c:pt idx="2358">
                  <c:v>16</c:v>
                </c:pt>
                <c:pt idx="2359">
                  <c:v>75</c:v>
                </c:pt>
                <c:pt idx="2360">
                  <c:v>444</c:v>
                </c:pt>
                <c:pt idx="2361">
                  <c:v>486</c:v>
                </c:pt>
                <c:pt idx="2362">
                  <c:v>288</c:v>
                </c:pt>
                <c:pt idx="2363">
                  <c:v>280</c:v>
                </c:pt>
                <c:pt idx="2364">
                  <c:v>106</c:v>
                </c:pt>
                <c:pt idx="2365">
                  <c:v>96</c:v>
                </c:pt>
                <c:pt idx="2366">
                  <c:v>5</c:v>
                </c:pt>
                <c:pt idx="2367">
                  <c:v>0</c:v>
                </c:pt>
                <c:pt idx="2368">
                  <c:v>121</c:v>
                </c:pt>
                <c:pt idx="2369">
                  <c:v>136</c:v>
                </c:pt>
                <c:pt idx="2370">
                  <c:v>133</c:v>
                </c:pt>
                <c:pt idx="2371">
                  <c:v>39</c:v>
                </c:pt>
                <c:pt idx="2372">
                  <c:v>457</c:v>
                </c:pt>
                <c:pt idx="2373">
                  <c:v>148</c:v>
                </c:pt>
                <c:pt idx="2374">
                  <c:v>144</c:v>
                </c:pt>
                <c:pt idx="2375">
                  <c:v>152</c:v>
                </c:pt>
                <c:pt idx="2376">
                  <c:v>98</c:v>
                </c:pt>
                <c:pt idx="2377">
                  <c:v>16</c:v>
                </c:pt>
                <c:pt idx="2378">
                  <c:v>121</c:v>
                </c:pt>
                <c:pt idx="2379">
                  <c:v>195</c:v>
                </c:pt>
                <c:pt idx="2380">
                  <c:v>82</c:v>
                </c:pt>
                <c:pt idx="2381">
                  <c:v>33</c:v>
                </c:pt>
                <c:pt idx="2382">
                  <c:v>5</c:v>
                </c:pt>
                <c:pt idx="2383">
                  <c:v>136</c:v>
                </c:pt>
                <c:pt idx="2384">
                  <c:v>477</c:v>
                </c:pt>
                <c:pt idx="2385">
                  <c:v>421</c:v>
                </c:pt>
                <c:pt idx="2386">
                  <c:v>281</c:v>
                </c:pt>
                <c:pt idx="2387">
                  <c:v>23</c:v>
                </c:pt>
                <c:pt idx="2388">
                  <c:v>679</c:v>
                </c:pt>
                <c:pt idx="2389">
                  <c:v>406</c:v>
                </c:pt>
                <c:pt idx="2390">
                  <c:v>306</c:v>
                </c:pt>
                <c:pt idx="2391">
                  <c:v>456</c:v>
                </c:pt>
                <c:pt idx="2392">
                  <c:v>74</c:v>
                </c:pt>
                <c:pt idx="2393">
                  <c:v>455</c:v>
                </c:pt>
                <c:pt idx="2394">
                  <c:v>135</c:v>
                </c:pt>
                <c:pt idx="2395">
                  <c:v>267</c:v>
                </c:pt>
                <c:pt idx="2396">
                  <c:v>144</c:v>
                </c:pt>
                <c:pt idx="2397">
                  <c:v>272</c:v>
                </c:pt>
                <c:pt idx="2398">
                  <c:v>238</c:v>
                </c:pt>
                <c:pt idx="2399">
                  <c:v>195</c:v>
                </c:pt>
                <c:pt idx="2400">
                  <c:v>239</c:v>
                </c:pt>
                <c:pt idx="2401">
                  <c:v>153</c:v>
                </c:pt>
                <c:pt idx="2402">
                  <c:v>171</c:v>
                </c:pt>
                <c:pt idx="2403">
                  <c:v>214</c:v>
                </c:pt>
                <c:pt idx="2404">
                  <c:v>65</c:v>
                </c:pt>
                <c:pt idx="2405">
                  <c:v>448</c:v>
                </c:pt>
                <c:pt idx="2406">
                  <c:v>133</c:v>
                </c:pt>
                <c:pt idx="2407">
                  <c:v>147</c:v>
                </c:pt>
                <c:pt idx="2408">
                  <c:v>151</c:v>
                </c:pt>
                <c:pt idx="2409">
                  <c:v>310</c:v>
                </c:pt>
                <c:pt idx="2410">
                  <c:v>469</c:v>
                </c:pt>
                <c:pt idx="2411">
                  <c:v>62</c:v>
                </c:pt>
                <c:pt idx="2412">
                  <c:v>57</c:v>
                </c:pt>
                <c:pt idx="2413">
                  <c:v>25</c:v>
                </c:pt>
                <c:pt idx="2414">
                  <c:v>8</c:v>
                </c:pt>
                <c:pt idx="2415">
                  <c:v>11</c:v>
                </c:pt>
                <c:pt idx="2416">
                  <c:v>53</c:v>
                </c:pt>
                <c:pt idx="2417">
                  <c:v>39</c:v>
                </c:pt>
                <c:pt idx="2418">
                  <c:v>52</c:v>
                </c:pt>
                <c:pt idx="2419">
                  <c:v>74</c:v>
                </c:pt>
                <c:pt idx="2420">
                  <c:v>2</c:v>
                </c:pt>
                <c:pt idx="2421">
                  <c:v>12</c:v>
                </c:pt>
                <c:pt idx="2422">
                  <c:v>32</c:v>
                </c:pt>
                <c:pt idx="2423">
                  <c:v>57</c:v>
                </c:pt>
                <c:pt idx="2424">
                  <c:v>23</c:v>
                </c:pt>
                <c:pt idx="2425">
                  <c:v>41</c:v>
                </c:pt>
                <c:pt idx="2426">
                  <c:v>2</c:v>
                </c:pt>
                <c:pt idx="2427">
                  <c:v>111</c:v>
                </c:pt>
                <c:pt idx="2428">
                  <c:v>0</c:v>
                </c:pt>
                <c:pt idx="2429">
                  <c:v>13</c:v>
                </c:pt>
                <c:pt idx="2430">
                  <c:v>98</c:v>
                </c:pt>
                <c:pt idx="2431">
                  <c:v>80</c:v>
                </c:pt>
                <c:pt idx="2432">
                  <c:v>0</c:v>
                </c:pt>
                <c:pt idx="2433">
                  <c:v>86</c:v>
                </c:pt>
                <c:pt idx="2434">
                  <c:v>219</c:v>
                </c:pt>
                <c:pt idx="2435">
                  <c:v>115</c:v>
                </c:pt>
                <c:pt idx="2436">
                  <c:v>56</c:v>
                </c:pt>
                <c:pt idx="2437">
                  <c:v>67</c:v>
                </c:pt>
                <c:pt idx="2438">
                  <c:v>67</c:v>
                </c:pt>
                <c:pt idx="2439">
                  <c:v>90</c:v>
                </c:pt>
                <c:pt idx="2440">
                  <c:v>76</c:v>
                </c:pt>
                <c:pt idx="2441">
                  <c:v>131</c:v>
                </c:pt>
                <c:pt idx="2442">
                  <c:v>160</c:v>
                </c:pt>
                <c:pt idx="2443">
                  <c:v>155</c:v>
                </c:pt>
                <c:pt idx="2444">
                  <c:v>68</c:v>
                </c:pt>
                <c:pt idx="2445">
                  <c:v>2</c:v>
                </c:pt>
                <c:pt idx="2446">
                  <c:v>114</c:v>
                </c:pt>
                <c:pt idx="2447">
                  <c:v>118</c:v>
                </c:pt>
                <c:pt idx="2448">
                  <c:v>170</c:v>
                </c:pt>
                <c:pt idx="2449">
                  <c:v>80</c:v>
                </c:pt>
                <c:pt idx="2450">
                  <c:v>362</c:v>
                </c:pt>
                <c:pt idx="2451">
                  <c:v>58</c:v>
                </c:pt>
                <c:pt idx="2452">
                  <c:v>55</c:v>
                </c:pt>
                <c:pt idx="2453">
                  <c:v>445</c:v>
                </c:pt>
                <c:pt idx="2454">
                  <c:v>96</c:v>
                </c:pt>
                <c:pt idx="2455">
                  <c:v>90</c:v>
                </c:pt>
                <c:pt idx="2456">
                  <c:v>201</c:v>
                </c:pt>
                <c:pt idx="2457">
                  <c:v>63</c:v>
                </c:pt>
                <c:pt idx="2458">
                  <c:v>59</c:v>
                </c:pt>
                <c:pt idx="2459">
                  <c:v>32</c:v>
                </c:pt>
                <c:pt idx="2460">
                  <c:v>269</c:v>
                </c:pt>
                <c:pt idx="2461">
                  <c:v>83</c:v>
                </c:pt>
                <c:pt idx="2462">
                  <c:v>24</c:v>
                </c:pt>
                <c:pt idx="2463">
                  <c:v>22</c:v>
                </c:pt>
                <c:pt idx="2464">
                  <c:v>22</c:v>
                </c:pt>
                <c:pt idx="2465">
                  <c:v>103</c:v>
                </c:pt>
                <c:pt idx="2466">
                  <c:v>61</c:v>
                </c:pt>
                <c:pt idx="2467">
                  <c:v>68</c:v>
                </c:pt>
                <c:pt idx="2468">
                  <c:v>49</c:v>
                </c:pt>
                <c:pt idx="2469">
                  <c:v>22</c:v>
                </c:pt>
                <c:pt idx="2470">
                  <c:v>94</c:v>
                </c:pt>
                <c:pt idx="2471">
                  <c:v>380</c:v>
                </c:pt>
                <c:pt idx="2472">
                  <c:v>84</c:v>
                </c:pt>
                <c:pt idx="2473">
                  <c:v>330</c:v>
                </c:pt>
                <c:pt idx="2474">
                  <c:v>208</c:v>
                </c:pt>
                <c:pt idx="2475">
                  <c:v>84</c:v>
                </c:pt>
                <c:pt idx="2476">
                  <c:v>32</c:v>
                </c:pt>
                <c:pt idx="2477">
                  <c:v>52</c:v>
                </c:pt>
                <c:pt idx="2478">
                  <c:v>90</c:v>
                </c:pt>
                <c:pt idx="2479">
                  <c:v>23</c:v>
                </c:pt>
                <c:pt idx="2480">
                  <c:v>186</c:v>
                </c:pt>
                <c:pt idx="2481">
                  <c:v>747</c:v>
                </c:pt>
                <c:pt idx="2482">
                  <c:v>208</c:v>
                </c:pt>
                <c:pt idx="2483">
                  <c:v>44</c:v>
                </c:pt>
                <c:pt idx="2484">
                  <c:v>46</c:v>
                </c:pt>
                <c:pt idx="2485">
                  <c:v>95</c:v>
                </c:pt>
                <c:pt idx="2486">
                  <c:v>336</c:v>
                </c:pt>
                <c:pt idx="2487">
                  <c:v>238</c:v>
                </c:pt>
                <c:pt idx="2488">
                  <c:v>4</c:v>
                </c:pt>
                <c:pt idx="2489">
                  <c:v>117</c:v>
                </c:pt>
                <c:pt idx="2490">
                  <c:v>39</c:v>
                </c:pt>
                <c:pt idx="2491">
                  <c:v>147</c:v>
                </c:pt>
                <c:pt idx="2492">
                  <c:v>110</c:v>
                </c:pt>
                <c:pt idx="2493">
                  <c:v>79</c:v>
                </c:pt>
                <c:pt idx="2494">
                  <c:v>156</c:v>
                </c:pt>
                <c:pt idx="2495">
                  <c:v>27</c:v>
                </c:pt>
                <c:pt idx="2496">
                  <c:v>72</c:v>
                </c:pt>
                <c:pt idx="2497">
                  <c:v>14</c:v>
                </c:pt>
                <c:pt idx="2498">
                  <c:v>128</c:v>
                </c:pt>
                <c:pt idx="2499">
                  <c:v>59</c:v>
                </c:pt>
                <c:pt idx="2500">
                  <c:v>94</c:v>
                </c:pt>
                <c:pt idx="2501">
                  <c:v>61</c:v>
                </c:pt>
                <c:pt idx="2502">
                  <c:v>231</c:v>
                </c:pt>
                <c:pt idx="2503">
                  <c:v>181</c:v>
                </c:pt>
                <c:pt idx="2504">
                  <c:v>224</c:v>
                </c:pt>
                <c:pt idx="2505">
                  <c:v>243</c:v>
                </c:pt>
                <c:pt idx="2506">
                  <c:v>258</c:v>
                </c:pt>
                <c:pt idx="2507">
                  <c:v>105</c:v>
                </c:pt>
                <c:pt idx="2508">
                  <c:v>431</c:v>
                </c:pt>
                <c:pt idx="2509">
                  <c:v>162</c:v>
                </c:pt>
                <c:pt idx="2510">
                  <c:v>2</c:v>
                </c:pt>
                <c:pt idx="2511">
                  <c:v>247</c:v>
                </c:pt>
                <c:pt idx="2512">
                  <c:v>218</c:v>
                </c:pt>
                <c:pt idx="2513">
                  <c:v>423</c:v>
                </c:pt>
                <c:pt idx="2514">
                  <c:v>83</c:v>
                </c:pt>
                <c:pt idx="2515">
                  <c:v>4</c:v>
                </c:pt>
                <c:pt idx="2516">
                  <c:v>80</c:v>
                </c:pt>
                <c:pt idx="2517">
                  <c:v>60</c:v>
                </c:pt>
                <c:pt idx="2518">
                  <c:v>165</c:v>
                </c:pt>
                <c:pt idx="2519">
                  <c:v>167</c:v>
                </c:pt>
                <c:pt idx="2520">
                  <c:v>175</c:v>
                </c:pt>
                <c:pt idx="2521">
                  <c:v>333</c:v>
                </c:pt>
                <c:pt idx="2522">
                  <c:v>168</c:v>
                </c:pt>
                <c:pt idx="2523">
                  <c:v>177</c:v>
                </c:pt>
                <c:pt idx="2524">
                  <c:v>17</c:v>
                </c:pt>
                <c:pt idx="2525">
                  <c:v>92</c:v>
                </c:pt>
                <c:pt idx="2526">
                  <c:v>589</c:v>
                </c:pt>
                <c:pt idx="2527">
                  <c:v>375</c:v>
                </c:pt>
                <c:pt idx="2528">
                  <c:v>135</c:v>
                </c:pt>
                <c:pt idx="2529">
                  <c:v>180</c:v>
                </c:pt>
                <c:pt idx="2530">
                  <c:v>73</c:v>
                </c:pt>
                <c:pt idx="2531">
                  <c:v>111</c:v>
                </c:pt>
                <c:pt idx="2532">
                  <c:v>147</c:v>
                </c:pt>
                <c:pt idx="2533">
                  <c:v>70</c:v>
                </c:pt>
                <c:pt idx="2534">
                  <c:v>559</c:v>
                </c:pt>
                <c:pt idx="2535">
                  <c:v>159</c:v>
                </c:pt>
                <c:pt idx="2536">
                  <c:v>273</c:v>
                </c:pt>
                <c:pt idx="2537">
                  <c:v>1</c:v>
                </c:pt>
                <c:pt idx="2538">
                  <c:v>113</c:v>
                </c:pt>
                <c:pt idx="2539">
                  <c:v>92</c:v>
                </c:pt>
                <c:pt idx="2540">
                  <c:v>257</c:v>
                </c:pt>
                <c:pt idx="2541">
                  <c:v>187</c:v>
                </c:pt>
                <c:pt idx="2542">
                  <c:v>290</c:v>
                </c:pt>
                <c:pt idx="2543">
                  <c:v>38</c:v>
                </c:pt>
                <c:pt idx="2544">
                  <c:v>105</c:v>
                </c:pt>
                <c:pt idx="2545">
                  <c:v>98</c:v>
                </c:pt>
                <c:pt idx="2546">
                  <c:v>99</c:v>
                </c:pt>
                <c:pt idx="2547">
                  <c:v>50</c:v>
                </c:pt>
                <c:pt idx="2548">
                  <c:v>4</c:v>
                </c:pt>
                <c:pt idx="2549">
                  <c:v>15</c:v>
                </c:pt>
                <c:pt idx="2550">
                  <c:v>150</c:v>
                </c:pt>
                <c:pt idx="2551">
                  <c:v>25</c:v>
                </c:pt>
                <c:pt idx="2552">
                  <c:v>152</c:v>
                </c:pt>
                <c:pt idx="2553">
                  <c:v>32</c:v>
                </c:pt>
                <c:pt idx="2554">
                  <c:v>54</c:v>
                </c:pt>
                <c:pt idx="2555">
                  <c:v>2</c:v>
                </c:pt>
                <c:pt idx="2556">
                  <c:v>0</c:v>
                </c:pt>
                <c:pt idx="2557">
                  <c:v>352</c:v>
                </c:pt>
                <c:pt idx="2558">
                  <c:v>172</c:v>
                </c:pt>
                <c:pt idx="2559">
                  <c:v>155</c:v>
                </c:pt>
                <c:pt idx="2560">
                  <c:v>318</c:v>
                </c:pt>
                <c:pt idx="2561">
                  <c:v>15</c:v>
                </c:pt>
                <c:pt idx="2562">
                  <c:v>167</c:v>
                </c:pt>
                <c:pt idx="2563">
                  <c:v>158</c:v>
                </c:pt>
                <c:pt idx="2564">
                  <c:v>84</c:v>
                </c:pt>
                <c:pt idx="2565">
                  <c:v>568</c:v>
                </c:pt>
                <c:pt idx="2566">
                  <c:v>393</c:v>
                </c:pt>
                <c:pt idx="2567">
                  <c:v>333</c:v>
                </c:pt>
                <c:pt idx="2568">
                  <c:v>345</c:v>
                </c:pt>
                <c:pt idx="2569">
                  <c:v>816</c:v>
                </c:pt>
                <c:pt idx="2570">
                  <c:v>40</c:v>
                </c:pt>
                <c:pt idx="2571">
                  <c:v>177</c:v>
                </c:pt>
                <c:pt idx="2572">
                  <c:v>166</c:v>
                </c:pt>
                <c:pt idx="2573">
                  <c:v>7</c:v>
                </c:pt>
                <c:pt idx="2574">
                  <c:v>107</c:v>
                </c:pt>
                <c:pt idx="2575">
                  <c:v>162</c:v>
                </c:pt>
                <c:pt idx="2576">
                  <c:v>2</c:v>
                </c:pt>
                <c:pt idx="2577">
                  <c:v>208</c:v>
                </c:pt>
                <c:pt idx="2578">
                  <c:v>238</c:v>
                </c:pt>
                <c:pt idx="2579">
                  <c:v>363</c:v>
                </c:pt>
                <c:pt idx="2580">
                  <c:v>32</c:v>
                </c:pt>
                <c:pt idx="2581">
                  <c:v>185</c:v>
                </c:pt>
                <c:pt idx="2582">
                  <c:v>54</c:v>
                </c:pt>
                <c:pt idx="2583">
                  <c:v>213</c:v>
                </c:pt>
                <c:pt idx="2584">
                  <c:v>245</c:v>
                </c:pt>
                <c:pt idx="2585">
                  <c:v>256</c:v>
                </c:pt>
                <c:pt idx="2586">
                  <c:v>54</c:v>
                </c:pt>
                <c:pt idx="2587">
                  <c:v>440</c:v>
                </c:pt>
                <c:pt idx="2588">
                  <c:v>475</c:v>
                </c:pt>
                <c:pt idx="2589">
                  <c:v>226</c:v>
                </c:pt>
                <c:pt idx="2590">
                  <c:v>199</c:v>
                </c:pt>
                <c:pt idx="2591">
                  <c:v>272</c:v>
                </c:pt>
                <c:pt idx="2592">
                  <c:v>86</c:v>
                </c:pt>
                <c:pt idx="2593">
                  <c:v>83</c:v>
                </c:pt>
                <c:pt idx="2594">
                  <c:v>282</c:v>
                </c:pt>
                <c:pt idx="2595">
                  <c:v>30</c:v>
                </c:pt>
                <c:pt idx="2596">
                  <c:v>163</c:v>
                </c:pt>
                <c:pt idx="2597">
                  <c:v>346</c:v>
                </c:pt>
                <c:pt idx="2598">
                  <c:v>172</c:v>
                </c:pt>
                <c:pt idx="2599">
                  <c:v>134</c:v>
                </c:pt>
                <c:pt idx="2600">
                  <c:v>163</c:v>
                </c:pt>
                <c:pt idx="2601">
                  <c:v>109</c:v>
                </c:pt>
                <c:pt idx="2602">
                  <c:v>61</c:v>
                </c:pt>
                <c:pt idx="2603">
                  <c:v>72</c:v>
                </c:pt>
                <c:pt idx="2604">
                  <c:v>2</c:v>
                </c:pt>
                <c:pt idx="2605">
                  <c:v>23</c:v>
                </c:pt>
                <c:pt idx="2606">
                  <c:v>44</c:v>
                </c:pt>
                <c:pt idx="2607">
                  <c:v>41</c:v>
                </c:pt>
                <c:pt idx="2608">
                  <c:v>7</c:v>
                </c:pt>
                <c:pt idx="2609">
                  <c:v>2</c:v>
                </c:pt>
                <c:pt idx="2610">
                  <c:v>98</c:v>
                </c:pt>
                <c:pt idx="2611">
                  <c:v>150</c:v>
                </c:pt>
                <c:pt idx="2612">
                  <c:v>254</c:v>
                </c:pt>
                <c:pt idx="2613">
                  <c:v>211</c:v>
                </c:pt>
                <c:pt idx="2614">
                  <c:v>102</c:v>
                </c:pt>
                <c:pt idx="2615">
                  <c:v>19</c:v>
                </c:pt>
                <c:pt idx="2616">
                  <c:v>359</c:v>
                </c:pt>
                <c:pt idx="2617">
                  <c:v>221</c:v>
                </c:pt>
                <c:pt idx="2618">
                  <c:v>32</c:v>
                </c:pt>
                <c:pt idx="2619">
                  <c:v>133</c:v>
                </c:pt>
                <c:pt idx="2620">
                  <c:v>262</c:v>
                </c:pt>
                <c:pt idx="2621">
                  <c:v>365</c:v>
                </c:pt>
                <c:pt idx="2622">
                  <c:v>117</c:v>
                </c:pt>
                <c:pt idx="2623">
                  <c:v>171</c:v>
                </c:pt>
                <c:pt idx="2624">
                  <c:v>84</c:v>
                </c:pt>
                <c:pt idx="2625">
                  <c:v>171</c:v>
                </c:pt>
                <c:pt idx="2626">
                  <c:v>196</c:v>
                </c:pt>
                <c:pt idx="2627">
                  <c:v>205</c:v>
                </c:pt>
                <c:pt idx="2628">
                  <c:v>29</c:v>
                </c:pt>
                <c:pt idx="2629">
                  <c:v>49</c:v>
                </c:pt>
                <c:pt idx="2630">
                  <c:v>99</c:v>
                </c:pt>
                <c:pt idx="2631">
                  <c:v>40</c:v>
                </c:pt>
                <c:pt idx="2632">
                  <c:v>42</c:v>
                </c:pt>
                <c:pt idx="2633">
                  <c:v>605</c:v>
                </c:pt>
                <c:pt idx="2634">
                  <c:v>230</c:v>
                </c:pt>
                <c:pt idx="2635">
                  <c:v>92</c:v>
                </c:pt>
                <c:pt idx="2636">
                  <c:v>140</c:v>
                </c:pt>
                <c:pt idx="2637">
                  <c:v>164</c:v>
                </c:pt>
                <c:pt idx="2638">
                  <c:v>164</c:v>
                </c:pt>
                <c:pt idx="2639">
                  <c:v>58</c:v>
                </c:pt>
                <c:pt idx="2640">
                  <c:v>111</c:v>
                </c:pt>
                <c:pt idx="2641">
                  <c:v>46</c:v>
                </c:pt>
                <c:pt idx="2642">
                  <c:v>20</c:v>
                </c:pt>
                <c:pt idx="2643">
                  <c:v>60</c:v>
                </c:pt>
                <c:pt idx="2644">
                  <c:v>164</c:v>
                </c:pt>
                <c:pt idx="2645">
                  <c:v>101</c:v>
                </c:pt>
                <c:pt idx="2646">
                  <c:v>165</c:v>
                </c:pt>
                <c:pt idx="2647">
                  <c:v>35</c:v>
                </c:pt>
                <c:pt idx="2648">
                  <c:v>118</c:v>
                </c:pt>
                <c:pt idx="2649">
                  <c:v>117</c:v>
                </c:pt>
                <c:pt idx="2650">
                  <c:v>164</c:v>
                </c:pt>
                <c:pt idx="2651">
                  <c:v>157</c:v>
                </c:pt>
                <c:pt idx="2652">
                  <c:v>18</c:v>
                </c:pt>
                <c:pt idx="2653">
                  <c:v>140</c:v>
                </c:pt>
                <c:pt idx="2654">
                  <c:v>420</c:v>
                </c:pt>
                <c:pt idx="2655">
                  <c:v>12</c:v>
                </c:pt>
                <c:pt idx="2656">
                  <c:v>152</c:v>
                </c:pt>
                <c:pt idx="2657">
                  <c:v>911</c:v>
                </c:pt>
                <c:pt idx="2658">
                  <c:v>87</c:v>
                </c:pt>
                <c:pt idx="2659">
                  <c:v>81</c:v>
                </c:pt>
                <c:pt idx="2660">
                  <c:v>96</c:v>
                </c:pt>
                <c:pt idx="2661">
                  <c:v>122</c:v>
                </c:pt>
                <c:pt idx="2662">
                  <c:v>74</c:v>
                </c:pt>
                <c:pt idx="2663">
                  <c:v>53</c:v>
                </c:pt>
                <c:pt idx="2664">
                  <c:v>98</c:v>
                </c:pt>
                <c:pt idx="2665">
                  <c:v>43</c:v>
                </c:pt>
                <c:pt idx="2666">
                  <c:v>0</c:v>
                </c:pt>
                <c:pt idx="2667">
                  <c:v>625</c:v>
                </c:pt>
                <c:pt idx="2668">
                  <c:v>95</c:v>
                </c:pt>
                <c:pt idx="2669">
                  <c:v>112</c:v>
                </c:pt>
                <c:pt idx="2670">
                  <c:v>1</c:v>
                </c:pt>
                <c:pt idx="2671">
                  <c:v>166</c:v>
                </c:pt>
                <c:pt idx="2672">
                  <c:v>103</c:v>
                </c:pt>
                <c:pt idx="2673">
                  <c:v>6</c:v>
                </c:pt>
                <c:pt idx="2674">
                  <c:v>245</c:v>
                </c:pt>
                <c:pt idx="2675">
                  <c:v>227</c:v>
                </c:pt>
                <c:pt idx="2676">
                  <c:v>284</c:v>
                </c:pt>
                <c:pt idx="2677">
                  <c:v>137</c:v>
                </c:pt>
                <c:pt idx="2678">
                  <c:v>61</c:v>
                </c:pt>
                <c:pt idx="2679">
                  <c:v>206</c:v>
                </c:pt>
                <c:pt idx="2680">
                  <c:v>281</c:v>
                </c:pt>
                <c:pt idx="2681">
                  <c:v>109</c:v>
                </c:pt>
                <c:pt idx="2682">
                  <c:v>14</c:v>
                </c:pt>
                <c:pt idx="2683">
                  <c:v>24</c:v>
                </c:pt>
                <c:pt idx="2684">
                  <c:v>244</c:v>
                </c:pt>
                <c:pt idx="2685">
                  <c:v>125</c:v>
                </c:pt>
                <c:pt idx="2686">
                  <c:v>98</c:v>
                </c:pt>
                <c:pt idx="2687">
                  <c:v>395</c:v>
                </c:pt>
                <c:pt idx="2688">
                  <c:v>71</c:v>
                </c:pt>
                <c:pt idx="2689">
                  <c:v>13</c:v>
                </c:pt>
                <c:pt idx="2690">
                  <c:v>402</c:v>
                </c:pt>
                <c:pt idx="2691">
                  <c:v>969</c:v>
                </c:pt>
                <c:pt idx="2692">
                  <c:v>961</c:v>
                </c:pt>
                <c:pt idx="2693">
                  <c:v>188</c:v>
                </c:pt>
                <c:pt idx="2694">
                  <c:v>1677</c:v>
                </c:pt>
                <c:pt idx="2695">
                  <c:v>175</c:v>
                </c:pt>
                <c:pt idx="2696">
                  <c:v>166</c:v>
                </c:pt>
                <c:pt idx="2697">
                  <c:v>11</c:v>
                </c:pt>
                <c:pt idx="2698">
                  <c:v>200</c:v>
                </c:pt>
                <c:pt idx="2699">
                  <c:v>286</c:v>
                </c:pt>
                <c:pt idx="2700">
                  <c:v>39</c:v>
                </c:pt>
                <c:pt idx="2701">
                  <c:v>715</c:v>
                </c:pt>
                <c:pt idx="2702">
                  <c:v>1</c:v>
                </c:pt>
                <c:pt idx="2703">
                  <c:v>0</c:v>
                </c:pt>
                <c:pt idx="2704">
                  <c:v>124</c:v>
                </c:pt>
                <c:pt idx="2705">
                  <c:v>1</c:v>
                </c:pt>
                <c:pt idx="2706">
                  <c:v>7</c:v>
                </c:pt>
                <c:pt idx="2707">
                  <c:v>193</c:v>
                </c:pt>
                <c:pt idx="2708">
                  <c:v>336</c:v>
                </c:pt>
                <c:pt idx="2709">
                  <c:v>1</c:v>
                </c:pt>
                <c:pt idx="2710">
                  <c:v>1</c:v>
                </c:pt>
                <c:pt idx="2711">
                  <c:v>57</c:v>
                </c:pt>
                <c:pt idx="2712">
                  <c:v>268</c:v>
                </c:pt>
                <c:pt idx="2713">
                  <c:v>20</c:v>
                </c:pt>
                <c:pt idx="2714">
                  <c:v>1</c:v>
                </c:pt>
                <c:pt idx="2715">
                  <c:v>24</c:v>
                </c:pt>
                <c:pt idx="2716">
                  <c:v>130</c:v>
                </c:pt>
                <c:pt idx="2717">
                  <c:v>1</c:v>
                </c:pt>
                <c:pt idx="2718">
                  <c:v>110</c:v>
                </c:pt>
                <c:pt idx="2719">
                  <c:v>383</c:v>
                </c:pt>
                <c:pt idx="2720">
                  <c:v>77</c:v>
                </c:pt>
                <c:pt idx="2721">
                  <c:v>514</c:v>
                </c:pt>
                <c:pt idx="2722">
                  <c:v>182</c:v>
                </c:pt>
                <c:pt idx="2723">
                  <c:v>634</c:v>
                </c:pt>
                <c:pt idx="2724">
                  <c:v>358</c:v>
                </c:pt>
                <c:pt idx="2725">
                  <c:v>1219</c:v>
                </c:pt>
                <c:pt idx="2726">
                  <c:v>578</c:v>
                </c:pt>
                <c:pt idx="2727">
                  <c:v>752</c:v>
                </c:pt>
                <c:pt idx="2728">
                  <c:v>274</c:v>
                </c:pt>
                <c:pt idx="2729">
                  <c:v>1008</c:v>
                </c:pt>
                <c:pt idx="2730">
                  <c:v>1094</c:v>
                </c:pt>
                <c:pt idx="2731">
                  <c:v>330</c:v>
                </c:pt>
                <c:pt idx="2732">
                  <c:v>602</c:v>
                </c:pt>
                <c:pt idx="2733">
                  <c:v>625</c:v>
                </c:pt>
                <c:pt idx="2734">
                  <c:v>195</c:v>
                </c:pt>
                <c:pt idx="2735">
                  <c:v>520</c:v>
                </c:pt>
                <c:pt idx="2736">
                  <c:v>485</c:v>
                </c:pt>
                <c:pt idx="2737">
                  <c:v>213</c:v>
                </c:pt>
                <c:pt idx="2738">
                  <c:v>307</c:v>
                </c:pt>
                <c:pt idx="2739">
                  <c:v>606</c:v>
                </c:pt>
                <c:pt idx="2740">
                  <c:v>587</c:v>
                </c:pt>
                <c:pt idx="2741">
                  <c:v>321</c:v>
                </c:pt>
                <c:pt idx="2742">
                  <c:v>1492</c:v>
                </c:pt>
                <c:pt idx="2743">
                  <c:v>41</c:v>
                </c:pt>
                <c:pt idx="2744">
                  <c:v>385</c:v>
                </c:pt>
                <c:pt idx="2745">
                  <c:v>79</c:v>
                </c:pt>
                <c:pt idx="2746">
                  <c:v>177</c:v>
                </c:pt>
                <c:pt idx="2747">
                  <c:v>38</c:v>
                </c:pt>
                <c:pt idx="2748">
                  <c:v>1866</c:v>
                </c:pt>
                <c:pt idx="2749">
                  <c:v>4</c:v>
                </c:pt>
                <c:pt idx="2750">
                  <c:v>132</c:v>
                </c:pt>
                <c:pt idx="2751">
                  <c:v>196</c:v>
                </c:pt>
                <c:pt idx="2752">
                  <c:v>378</c:v>
                </c:pt>
                <c:pt idx="2753">
                  <c:v>854</c:v>
                </c:pt>
                <c:pt idx="2754">
                  <c:v>267</c:v>
                </c:pt>
                <c:pt idx="2755">
                  <c:v>618</c:v>
                </c:pt>
                <c:pt idx="2756">
                  <c:v>185</c:v>
                </c:pt>
                <c:pt idx="2757">
                  <c:v>1053</c:v>
                </c:pt>
                <c:pt idx="2758">
                  <c:v>6</c:v>
                </c:pt>
                <c:pt idx="2759">
                  <c:v>195</c:v>
                </c:pt>
                <c:pt idx="2760">
                  <c:v>780</c:v>
                </c:pt>
                <c:pt idx="2761">
                  <c:v>1669</c:v>
                </c:pt>
                <c:pt idx="2762">
                  <c:v>426</c:v>
                </c:pt>
                <c:pt idx="2763">
                  <c:v>993</c:v>
                </c:pt>
                <c:pt idx="2764">
                  <c:v>742</c:v>
                </c:pt>
                <c:pt idx="2765">
                  <c:v>1309</c:v>
                </c:pt>
                <c:pt idx="2766">
                  <c:v>693</c:v>
                </c:pt>
                <c:pt idx="2767">
                  <c:v>1117</c:v>
                </c:pt>
                <c:pt idx="2768">
                  <c:v>1401</c:v>
                </c:pt>
                <c:pt idx="2769">
                  <c:v>199</c:v>
                </c:pt>
                <c:pt idx="2770">
                  <c:v>258</c:v>
                </c:pt>
                <c:pt idx="2771">
                  <c:v>347</c:v>
                </c:pt>
                <c:pt idx="2772">
                  <c:v>488</c:v>
                </c:pt>
                <c:pt idx="2773">
                  <c:v>96</c:v>
                </c:pt>
                <c:pt idx="2774">
                  <c:v>999</c:v>
                </c:pt>
                <c:pt idx="2775">
                  <c:v>495</c:v>
                </c:pt>
                <c:pt idx="2776">
                  <c:v>913</c:v>
                </c:pt>
                <c:pt idx="2777">
                  <c:v>568</c:v>
                </c:pt>
                <c:pt idx="2778">
                  <c:v>207</c:v>
                </c:pt>
                <c:pt idx="2779">
                  <c:v>333</c:v>
                </c:pt>
                <c:pt idx="2780">
                  <c:v>683</c:v>
                </c:pt>
                <c:pt idx="2781">
                  <c:v>1645</c:v>
                </c:pt>
                <c:pt idx="2782">
                  <c:v>555</c:v>
                </c:pt>
                <c:pt idx="2783">
                  <c:v>613</c:v>
                </c:pt>
                <c:pt idx="2784">
                  <c:v>594</c:v>
                </c:pt>
                <c:pt idx="2785">
                  <c:v>185</c:v>
                </c:pt>
                <c:pt idx="2786">
                  <c:v>1047</c:v>
                </c:pt>
                <c:pt idx="2787">
                  <c:v>404</c:v>
                </c:pt>
                <c:pt idx="2788">
                  <c:v>1185</c:v>
                </c:pt>
                <c:pt idx="2789">
                  <c:v>772</c:v>
                </c:pt>
                <c:pt idx="2790">
                  <c:v>95</c:v>
                </c:pt>
                <c:pt idx="2791">
                  <c:v>702</c:v>
                </c:pt>
                <c:pt idx="2792">
                  <c:v>265</c:v>
                </c:pt>
                <c:pt idx="2793">
                  <c:v>1070</c:v>
                </c:pt>
                <c:pt idx="2794">
                  <c:v>1091</c:v>
                </c:pt>
                <c:pt idx="2795">
                  <c:v>303</c:v>
                </c:pt>
                <c:pt idx="2796">
                  <c:v>598</c:v>
                </c:pt>
                <c:pt idx="2797">
                  <c:v>180</c:v>
                </c:pt>
                <c:pt idx="2798">
                  <c:v>278</c:v>
                </c:pt>
                <c:pt idx="2799">
                  <c:v>166</c:v>
                </c:pt>
                <c:pt idx="2800">
                  <c:v>301</c:v>
                </c:pt>
                <c:pt idx="2801">
                  <c:v>79</c:v>
                </c:pt>
                <c:pt idx="2802">
                  <c:v>158</c:v>
                </c:pt>
                <c:pt idx="2803">
                  <c:v>1130</c:v>
                </c:pt>
                <c:pt idx="2804">
                  <c:v>1</c:v>
                </c:pt>
                <c:pt idx="2805">
                  <c:v>0</c:v>
                </c:pt>
                <c:pt idx="2806">
                  <c:v>1</c:v>
                </c:pt>
                <c:pt idx="2807">
                  <c:v>36</c:v>
                </c:pt>
                <c:pt idx="2808">
                  <c:v>21</c:v>
                </c:pt>
                <c:pt idx="2809">
                  <c:v>194</c:v>
                </c:pt>
                <c:pt idx="2810">
                  <c:v>110</c:v>
                </c:pt>
                <c:pt idx="2811">
                  <c:v>131</c:v>
                </c:pt>
                <c:pt idx="2812">
                  <c:v>37</c:v>
                </c:pt>
                <c:pt idx="2813">
                  <c:v>45</c:v>
                </c:pt>
                <c:pt idx="2814">
                  <c:v>76</c:v>
                </c:pt>
                <c:pt idx="2815">
                  <c:v>0</c:v>
                </c:pt>
                <c:pt idx="2816">
                  <c:v>1</c:v>
                </c:pt>
                <c:pt idx="2817">
                  <c:v>53</c:v>
                </c:pt>
                <c:pt idx="2818">
                  <c:v>1</c:v>
                </c:pt>
                <c:pt idx="2819">
                  <c:v>2</c:v>
                </c:pt>
                <c:pt idx="2820">
                  <c:v>124</c:v>
                </c:pt>
                <c:pt idx="2821">
                  <c:v>253</c:v>
                </c:pt>
                <c:pt idx="2822">
                  <c:v>308</c:v>
                </c:pt>
                <c:pt idx="2823">
                  <c:v>43</c:v>
                </c:pt>
                <c:pt idx="2824">
                  <c:v>170</c:v>
                </c:pt>
                <c:pt idx="2825">
                  <c:v>118</c:v>
                </c:pt>
                <c:pt idx="2826">
                  <c:v>113</c:v>
                </c:pt>
                <c:pt idx="2827">
                  <c:v>248</c:v>
                </c:pt>
                <c:pt idx="2828">
                  <c:v>199</c:v>
                </c:pt>
                <c:pt idx="2829">
                  <c:v>2</c:v>
                </c:pt>
                <c:pt idx="2830">
                  <c:v>1</c:v>
                </c:pt>
                <c:pt idx="2831">
                  <c:v>99</c:v>
                </c:pt>
                <c:pt idx="2832">
                  <c:v>539</c:v>
                </c:pt>
                <c:pt idx="2833">
                  <c:v>18</c:v>
                </c:pt>
                <c:pt idx="2834">
                  <c:v>24</c:v>
                </c:pt>
                <c:pt idx="2835">
                  <c:v>13</c:v>
                </c:pt>
                <c:pt idx="2836">
                  <c:v>248</c:v>
                </c:pt>
                <c:pt idx="2837">
                  <c:v>154</c:v>
                </c:pt>
                <c:pt idx="2838">
                  <c:v>31</c:v>
                </c:pt>
                <c:pt idx="2839">
                  <c:v>102</c:v>
                </c:pt>
                <c:pt idx="2840">
                  <c:v>288</c:v>
                </c:pt>
                <c:pt idx="2841">
                  <c:v>182</c:v>
                </c:pt>
                <c:pt idx="2842">
                  <c:v>186</c:v>
                </c:pt>
                <c:pt idx="2843">
                  <c:v>78</c:v>
                </c:pt>
                <c:pt idx="2844">
                  <c:v>167</c:v>
                </c:pt>
                <c:pt idx="2845">
                  <c:v>0</c:v>
                </c:pt>
                <c:pt idx="2846">
                  <c:v>83</c:v>
                </c:pt>
                <c:pt idx="2847">
                  <c:v>0</c:v>
                </c:pt>
                <c:pt idx="2848">
                  <c:v>0</c:v>
                </c:pt>
                <c:pt idx="2849">
                  <c:v>7</c:v>
                </c:pt>
                <c:pt idx="2850">
                  <c:v>158</c:v>
                </c:pt>
                <c:pt idx="2851">
                  <c:v>144</c:v>
                </c:pt>
                <c:pt idx="2852">
                  <c:v>340</c:v>
                </c:pt>
                <c:pt idx="2853">
                  <c:v>487</c:v>
                </c:pt>
                <c:pt idx="2854">
                  <c:v>62</c:v>
                </c:pt>
                <c:pt idx="2855">
                  <c:v>41</c:v>
                </c:pt>
                <c:pt idx="2856">
                  <c:v>819</c:v>
                </c:pt>
                <c:pt idx="2857">
                  <c:v>571</c:v>
                </c:pt>
                <c:pt idx="2858">
                  <c:v>1302</c:v>
                </c:pt>
                <c:pt idx="2859">
                  <c:v>1001</c:v>
                </c:pt>
                <c:pt idx="2860">
                  <c:v>590</c:v>
                </c:pt>
                <c:pt idx="2861">
                  <c:v>378</c:v>
                </c:pt>
                <c:pt idx="2862">
                  <c:v>946</c:v>
                </c:pt>
                <c:pt idx="2863">
                  <c:v>191</c:v>
                </c:pt>
                <c:pt idx="2864">
                  <c:v>91</c:v>
                </c:pt>
                <c:pt idx="2865">
                  <c:v>304</c:v>
                </c:pt>
                <c:pt idx="2866">
                  <c:v>175</c:v>
                </c:pt>
                <c:pt idx="2867">
                  <c:v>397</c:v>
                </c:pt>
                <c:pt idx="2868">
                  <c:v>270</c:v>
                </c:pt>
                <c:pt idx="2869">
                  <c:v>251</c:v>
                </c:pt>
                <c:pt idx="2870">
                  <c:v>304</c:v>
                </c:pt>
                <c:pt idx="2871">
                  <c:v>156</c:v>
                </c:pt>
                <c:pt idx="2872">
                  <c:v>17</c:v>
                </c:pt>
                <c:pt idx="2873">
                  <c:v>91</c:v>
                </c:pt>
                <c:pt idx="2874">
                  <c:v>1288</c:v>
                </c:pt>
                <c:pt idx="2875">
                  <c:v>278</c:v>
                </c:pt>
                <c:pt idx="2876">
                  <c:v>87</c:v>
                </c:pt>
                <c:pt idx="2877">
                  <c:v>40</c:v>
                </c:pt>
                <c:pt idx="2878">
                  <c:v>209</c:v>
                </c:pt>
                <c:pt idx="2879">
                  <c:v>275</c:v>
                </c:pt>
                <c:pt idx="2880">
                  <c:v>215</c:v>
                </c:pt>
                <c:pt idx="2881">
                  <c:v>242</c:v>
                </c:pt>
                <c:pt idx="2882">
                  <c:v>307</c:v>
                </c:pt>
                <c:pt idx="2883">
                  <c:v>532</c:v>
                </c:pt>
                <c:pt idx="2884">
                  <c:v>226</c:v>
                </c:pt>
                <c:pt idx="2885">
                  <c:v>237</c:v>
                </c:pt>
                <c:pt idx="2886">
                  <c:v>222</c:v>
                </c:pt>
                <c:pt idx="2887">
                  <c:v>424</c:v>
                </c:pt>
                <c:pt idx="2888">
                  <c:v>194</c:v>
                </c:pt>
                <c:pt idx="2889">
                  <c:v>279</c:v>
                </c:pt>
                <c:pt idx="2890">
                  <c:v>205</c:v>
                </c:pt>
                <c:pt idx="2891">
                  <c:v>94</c:v>
                </c:pt>
                <c:pt idx="2892">
                  <c:v>48</c:v>
                </c:pt>
                <c:pt idx="2893">
                  <c:v>54</c:v>
                </c:pt>
                <c:pt idx="2894">
                  <c:v>20</c:v>
                </c:pt>
                <c:pt idx="2895">
                  <c:v>175</c:v>
                </c:pt>
                <c:pt idx="2896">
                  <c:v>0</c:v>
                </c:pt>
                <c:pt idx="2897">
                  <c:v>76</c:v>
                </c:pt>
                <c:pt idx="2898">
                  <c:v>35</c:v>
                </c:pt>
                <c:pt idx="2899">
                  <c:v>277</c:v>
                </c:pt>
                <c:pt idx="2900">
                  <c:v>273</c:v>
                </c:pt>
                <c:pt idx="2901">
                  <c:v>229</c:v>
                </c:pt>
                <c:pt idx="2902">
                  <c:v>1394</c:v>
                </c:pt>
                <c:pt idx="2903">
                  <c:v>489</c:v>
                </c:pt>
                <c:pt idx="2904">
                  <c:v>190</c:v>
                </c:pt>
                <c:pt idx="2905">
                  <c:v>404</c:v>
                </c:pt>
                <c:pt idx="2906">
                  <c:v>86</c:v>
                </c:pt>
                <c:pt idx="2907">
                  <c:v>197</c:v>
                </c:pt>
                <c:pt idx="2908">
                  <c:v>109</c:v>
                </c:pt>
                <c:pt idx="2909">
                  <c:v>382</c:v>
                </c:pt>
                <c:pt idx="2910">
                  <c:v>17</c:v>
                </c:pt>
                <c:pt idx="2911">
                  <c:v>372</c:v>
                </c:pt>
                <c:pt idx="2912">
                  <c:v>174</c:v>
                </c:pt>
                <c:pt idx="2913">
                  <c:v>360</c:v>
                </c:pt>
                <c:pt idx="2914">
                  <c:v>62</c:v>
                </c:pt>
                <c:pt idx="2915">
                  <c:v>109</c:v>
                </c:pt>
                <c:pt idx="2916">
                  <c:v>29</c:v>
                </c:pt>
                <c:pt idx="2917">
                  <c:v>25</c:v>
                </c:pt>
                <c:pt idx="2918">
                  <c:v>20</c:v>
                </c:pt>
                <c:pt idx="2919">
                  <c:v>61</c:v>
                </c:pt>
                <c:pt idx="2920">
                  <c:v>101</c:v>
                </c:pt>
                <c:pt idx="2921">
                  <c:v>3</c:v>
                </c:pt>
                <c:pt idx="2922">
                  <c:v>91</c:v>
                </c:pt>
                <c:pt idx="2923">
                  <c:v>38</c:v>
                </c:pt>
                <c:pt idx="2924">
                  <c:v>5</c:v>
                </c:pt>
                <c:pt idx="2925">
                  <c:v>0</c:v>
                </c:pt>
                <c:pt idx="2926">
                  <c:v>0</c:v>
                </c:pt>
                <c:pt idx="2927">
                  <c:v>1</c:v>
                </c:pt>
                <c:pt idx="2928">
                  <c:v>0</c:v>
                </c:pt>
                <c:pt idx="2929">
                  <c:v>67</c:v>
                </c:pt>
                <c:pt idx="2930">
                  <c:v>43</c:v>
                </c:pt>
                <c:pt idx="2931">
                  <c:v>79</c:v>
                </c:pt>
                <c:pt idx="2932">
                  <c:v>114</c:v>
                </c:pt>
                <c:pt idx="2933">
                  <c:v>51</c:v>
                </c:pt>
                <c:pt idx="2934">
                  <c:v>51</c:v>
                </c:pt>
                <c:pt idx="2935">
                  <c:v>203</c:v>
                </c:pt>
                <c:pt idx="2936">
                  <c:v>8</c:v>
                </c:pt>
                <c:pt idx="2937">
                  <c:v>12</c:v>
                </c:pt>
                <c:pt idx="2938">
                  <c:v>37</c:v>
                </c:pt>
                <c:pt idx="2939">
                  <c:v>49</c:v>
                </c:pt>
                <c:pt idx="2940">
                  <c:v>34</c:v>
                </c:pt>
                <c:pt idx="2941">
                  <c:v>16</c:v>
                </c:pt>
                <c:pt idx="2942">
                  <c:v>39</c:v>
                </c:pt>
                <c:pt idx="2943">
                  <c:v>45</c:v>
                </c:pt>
                <c:pt idx="2944">
                  <c:v>52</c:v>
                </c:pt>
                <c:pt idx="2945">
                  <c:v>43</c:v>
                </c:pt>
                <c:pt idx="2946">
                  <c:v>12</c:v>
                </c:pt>
                <c:pt idx="2947">
                  <c:v>223</c:v>
                </c:pt>
                <c:pt idx="2948">
                  <c:v>46</c:v>
                </c:pt>
                <c:pt idx="2949">
                  <c:v>33</c:v>
                </c:pt>
                <c:pt idx="2950">
                  <c:v>310</c:v>
                </c:pt>
                <c:pt idx="2951">
                  <c:v>105</c:v>
                </c:pt>
                <c:pt idx="2952">
                  <c:v>109</c:v>
                </c:pt>
                <c:pt idx="2953">
                  <c:v>259</c:v>
                </c:pt>
                <c:pt idx="2954">
                  <c:v>373</c:v>
                </c:pt>
                <c:pt idx="2955">
                  <c:v>228</c:v>
                </c:pt>
                <c:pt idx="2956">
                  <c:v>185</c:v>
                </c:pt>
                <c:pt idx="2957">
                  <c:v>209</c:v>
                </c:pt>
                <c:pt idx="2958">
                  <c:v>23</c:v>
                </c:pt>
                <c:pt idx="2959">
                  <c:v>70</c:v>
                </c:pt>
                <c:pt idx="2960">
                  <c:v>43</c:v>
                </c:pt>
                <c:pt idx="2961">
                  <c:v>62</c:v>
                </c:pt>
                <c:pt idx="2962">
                  <c:v>30</c:v>
                </c:pt>
                <c:pt idx="2963">
                  <c:v>93</c:v>
                </c:pt>
                <c:pt idx="2964">
                  <c:v>337</c:v>
                </c:pt>
                <c:pt idx="2965">
                  <c:v>70</c:v>
                </c:pt>
                <c:pt idx="2966">
                  <c:v>27</c:v>
                </c:pt>
                <c:pt idx="2967">
                  <c:v>25</c:v>
                </c:pt>
                <c:pt idx="2968">
                  <c:v>21</c:v>
                </c:pt>
                <c:pt idx="2969">
                  <c:v>18</c:v>
                </c:pt>
                <c:pt idx="2970">
                  <c:v>88</c:v>
                </c:pt>
                <c:pt idx="2971">
                  <c:v>69</c:v>
                </c:pt>
                <c:pt idx="2972">
                  <c:v>38</c:v>
                </c:pt>
                <c:pt idx="2973">
                  <c:v>12</c:v>
                </c:pt>
                <c:pt idx="2974">
                  <c:v>10</c:v>
                </c:pt>
                <c:pt idx="2975">
                  <c:v>23</c:v>
                </c:pt>
                <c:pt idx="2976">
                  <c:v>86</c:v>
                </c:pt>
                <c:pt idx="2977">
                  <c:v>159</c:v>
                </c:pt>
                <c:pt idx="2978">
                  <c:v>52</c:v>
                </c:pt>
                <c:pt idx="2979">
                  <c:v>247</c:v>
                </c:pt>
                <c:pt idx="2980">
                  <c:v>41</c:v>
                </c:pt>
                <c:pt idx="2981">
                  <c:v>124</c:v>
                </c:pt>
                <c:pt idx="2982">
                  <c:v>281</c:v>
                </c:pt>
                <c:pt idx="2983">
                  <c:v>128</c:v>
                </c:pt>
                <c:pt idx="2984">
                  <c:v>64</c:v>
                </c:pt>
                <c:pt idx="2985">
                  <c:v>41</c:v>
                </c:pt>
                <c:pt idx="2986">
                  <c:v>124</c:v>
                </c:pt>
                <c:pt idx="2987">
                  <c:v>11</c:v>
                </c:pt>
                <c:pt idx="2988">
                  <c:v>39</c:v>
                </c:pt>
                <c:pt idx="2989">
                  <c:v>41</c:v>
                </c:pt>
                <c:pt idx="2990">
                  <c:v>12</c:v>
                </c:pt>
                <c:pt idx="2991">
                  <c:v>57</c:v>
                </c:pt>
                <c:pt idx="2992">
                  <c:v>54</c:v>
                </c:pt>
                <c:pt idx="2993">
                  <c:v>143</c:v>
                </c:pt>
                <c:pt idx="2994">
                  <c:v>210</c:v>
                </c:pt>
                <c:pt idx="2995">
                  <c:v>14</c:v>
                </c:pt>
                <c:pt idx="2996">
                  <c:v>11</c:v>
                </c:pt>
                <c:pt idx="2997">
                  <c:v>220</c:v>
                </c:pt>
                <c:pt idx="2998">
                  <c:v>280</c:v>
                </c:pt>
                <c:pt idx="2999">
                  <c:v>99</c:v>
                </c:pt>
                <c:pt idx="3000">
                  <c:v>191</c:v>
                </c:pt>
                <c:pt idx="3001">
                  <c:v>52</c:v>
                </c:pt>
                <c:pt idx="3002">
                  <c:v>62</c:v>
                </c:pt>
                <c:pt idx="3003">
                  <c:v>54</c:v>
                </c:pt>
                <c:pt idx="3004">
                  <c:v>40</c:v>
                </c:pt>
                <c:pt idx="3005">
                  <c:v>14</c:v>
                </c:pt>
                <c:pt idx="3006">
                  <c:v>11</c:v>
                </c:pt>
                <c:pt idx="3007">
                  <c:v>21</c:v>
                </c:pt>
                <c:pt idx="3008">
                  <c:v>32</c:v>
                </c:pt>
                <c:pt idx="3009">
                  <c:v>24</c:v>
                </c:pt>
                <c:pt idx="3010">
                  <c:v>290</c:v>
                </c:pt>
                <c:pt idx="3011">
                  <c:v>348</c:v>
                </c:pt>
                <c:pt idx="3012">
                  <c:v>503</c:v>
                </c:pt>
                <c:pt idx="3013">
                  <c:v>129</c:v>
                </c:pt>
                <c:pt idx="3014">
                  <c:v>49</c:v>
                </c:pt>
                <c:pt idx="3015">
                  <c:v>49</c:v>
                </c:pt>
                <c:pt idx="3016">
                  <c:v>53</c:v>
                </c:pt>
                <c:pt idx="3017">
                  <c:v>180</c:v>
                </c:pt>
                <c:pt idx="3018">
                  <c:v>183</c:v>
                </c:pt>
                <c:pt idx="3019">
                  <c:v>208</c:v>
                </c:pt>
                <c:pt idx="3020">
                  <c:v>31</c:v>
                </c:pt>
                <c:pt idx="3021">
                  <c:v>233</c:v>
                </c:pt>
                <c:pt idx="3022">
                  <c:v>325</c:v>
                </c:pt>
                <c:pt idx="3023">
                  <c:v>64</c:v>
                </c:pt>
                <c:pt idx="3024">
                  <c:v>114</c:v>
                </c:pt>
                <c:pt idx="3025">
                  <c:v>12</c:v>
                </c:pt>
                <c:pt idx="3026">
                  <c:v>61</c:v>
                </c:pt>
                <c:pt idx="3027">
                  <c:v>7</c:v>
                </c:pt>
                <c:pt idx="3028">
                  <c:v>17</c:v>
                </c:pt>
                <c:pt idx="3029">
                  <c:v>71</c:v>
                </c:pt>
                <c:pt idx="3030">
                  <c:v>36</c:v>
                </c:pt>
                <c:pt idx="3031">
                  <c:v>182</c:v>
                </c:pt>
                <c:pt idx="3032">
                  <c:v>99</c:v>
                </c:pt>
                <c:pt idx="3033">
                  <c:v>89</c:v>
                </c:pt>
                <c:pt idx="3034">
                  <c:v>60</c:v>
                </c:pt>
                <c:pt idx="3035">
                  <c:v>69</c:v>
                </c:pt>
                <c:pt idx="3036">
                  <c:v>62</c:v>
                </c:pt>
                <c:pt idx="3037">
                  <c:v>68</c:v>
                </c:pt>
                <c:pt idx="3038">
                  <c:v>79</c:v>
                </c:pt>
                <c:pt idx="3039">
                  <c:v>97</c:v>
                </c:pt>
                <c:pt idx="3040">
                  <c:v>87</c:v>
                </c:pt>
                <c:pt idx="3041">
                  <c:v>81</c:v>
                </c:pt>
                <c:pt idx="3042">
                  <c:v>90</c:v>
                </c:pt>
                <c:pt idx="3043">
                  <c:v>67</c:v>
                </c:pt>
                <c:pt idx="3044">
                  <c:v>157</c:v>
                </c:pt>
                <c:pt idx="3045">
                  <c:v>116</c:v>
                </c:pt>
                <c:pt idx="3046">
                  <c:v>53</c:v>
                </c:pt>
                <c:pt idx="3047">
                  <c:v>135</c:v>
                </c:pt>
                <c:pt idx="3048">
                  <c:v>117</c:v>
                </c:pt>
                <c:pt idx="3049">
                  <c:v>94</c:v>
                </c:pt>
                <c:pt idx="3050">
                  <c:v>36</c:v>
                </c:pt>
                <c:pt idx="3051">
                  <c:v>59</c:v>
                </c:pt>
                <c:pt idx="3052">
                  <c:v>121</c:v>
                </c:pt>
                <c:pt idx="3053">
                  <c:v>64</c:v>
                </c:pt>
                <c:pt idx="3054">
                  <c:v>71</c:v>
                </c:pt>
                <c:pt idx="3055">
                  <c:v>77</c:v>
                </c:pt>
                <c:pt idx="3056">
                  <c:v>3</c:v>
                </c:pt>
                <c:pt idx="3057">
                  <c:v>54</c:v>
                </c:pt>
                <c:pt idx="3058">
                  <c:v>154</c:v>
                </c:pt>
                <c:pt idx="3059">
                  <c:v>107</c:v>
                </c:pt>
                <c:pt idx="3060">
                  <c:v>175</c:v>
                </c:pt>
                <c:pt idx="3061">
                  <c:v>26</c:v>
                </c:pt>
                <c:pt idx="3062">
                  <c:v>306</c:v>
                </c:pt>
                <c:pt idx="3063">
                  <c:v>122</c:v>
                </c:pt>
                <c:pt idx="3064">
                  <c:v>67</c:v>
                </c:pt>
                <c:pt idx="3065">
                  <c:v>139</c:v>
                </c:pt>
                <c:pt idx="3066">
                  <c:v>185</c:v>
                </c:pt>
                <c:pt idx="3067">
                  <c:v>60</c:v>
                </c:pt>
                <c:pt idx="3068">
                  <c:v>1</c:v>
                </c:pt>
                <c:pt idx="3069">
                  <c:v>1</c:v>
                </c:pt>
                <c:pt idx="3070">
                  <c:v>100</c:v>
                </c:pt>
                <c:pt idx="3071">
                  <c:v>105</c:v>
                </c:pt>
                <c:pt idx="3072">
                  <c:v>88</c:v>
                </c:pt>
                <c:pt idx="3073">
                  <c:v>16</c:v>
                </c:pt>
                <c:pt idx="3074">
                  <c:v>19</c:v>
                </c:pt>
                <c:pt idx="3075">
                  <c:v>194</c:v>
                </c:pt>
                <c:pt idx="3076">
                  <c:v>38</c:v>
                </c:pt>
                <c:pt idx="3077">
                  <c:v>775</c:v>
                </c:pt>
                <c:pt idx="3078">
                  <c:v>12</c:v>
                </c:pt>
                <c:pt idx="3079">
                  <c:v>523</c:v>
                </c:pt>
                <c:pt idx="3080">
                  <c:v>12</c:v>
                </c:pt>
                <c:pt idx="3081">
                  <c:v>638</c:v>
                </c:pt>
                <c:pt idx="3082">
                  <c:v>39</c:v>
                </c:pt>
                <c:pt idx="3083">
                  <c:v>36</c:v>
                </c:pt>
                <c:pt idx="3084">
                  <c:v>64</c:v>
                </c:pt>
                <c:pt idx="3085">
                  <c:v>48</c:v>
                </c:pt>
                <c:pt idx="3086">
                  <c:v>23</c:v>
                </c:pt>
                <c:pt idx="3087">
                  <c:v>129</c:v>
                </c:pt>
                <c:pt idx="3088">
                  <c:v>454</c:v>
                </c:pt>
                <c:pt idx="3089">
                  <c:v>8</c:v>
                </c:pt>
                <c:pt idx="3090">
                  <c:v>137</c:v>
                </c:pt>
                <c:pt idx="3091">
                  <c:v>111</c:v>
                </c:pt>
                <c:pt idx="3092">
                  <c:v>45</c:v>
                </c:pt>
                <c:pt idx="3093">
                  <c:v>77</c:v>
                </c:pt>
                <c:pt idx="3094">
                  <c:v>75</c:v>
                </c:pt>
                <c:pt idx="3095">
                  <c:v>101</c:v>
                </c:pt>
                <c:pt idx="3096">
                  <c:v>92</c:v>
                </c:pt>
                <c:pt idx="3097">
                  <c:v>254</c:v>
                </c:pt>
                <c:pt idx="3098">
                  <c:v>21</c:v>
                </c:pt>
                <c:pt idx="3099">
                  <c:v>91</c:v>
                </c:pt>
                <c:pt idx="3100">
                  <c:v>124</c:v>
                </c:pt>
                <c:pt idx="3101">
                  <c:v>44</c:v>
                </c:pt>
                <c:pt idx="3102">
                  <c:v>53</c:v>
                </c:pt>
                <c:pt idx="3103">
                  <c:v>71</c:v>
                </c:pt>
                <c:pt idx="3104">
                  <c:v>143</c:v>
                </c:pt>
                <c:pt idx="3105">
                  <c:v>185</c:v>
                </c:pt>
                <c:pt idx="3106">
                  <c:v>153</c:v>
                </c:pt>
                <c:pt idx="3107">
                  <c:v>165</c:v>
                </c:pt>
                <c:pt idx="3108">
                  <c:v>145</c:v>
                </c:pt>
                <c:pt idx="3109">
                  <c:v>157</c:v>
                </c:pt>
                <c:pt idx="3110">
                  <c:v>221</c:v>
                </c:pt>
                <c:pt idx="3111">
                  <c:v>101</c:v>
                </c:pt>
                <c:pt idx="3112">
                  <c:v>107</c:v>
                </c:pt>
                <c:pt idx="3113">
                  <c:v>149</c:v>
                </c:pt>
                <c:pt idx="3114">
                  <c:v>263</c:v>
                </c:pt>
                <c:pt idx="3115">
                  <c:v>66</c:v>
                </c:pt>
                <c:pt idx="3116">
                  <c:v>86</c:v>
                </c:pt>
                <c:pt idx="3117">
                  <c:v>162</c:v>
                </c:pt>
                <c:pt idx="3118">
                  <c:v>218</c:v>
                </c:pt>
                <c:pt idx="3119">
                  <c:v>145</c:v>
                </c:pt>
                <c:pt idx="3120">
                  <c:v>511</c:v>
                </c:pt>
                <c:pt idx="3121">
                  <c:v>730</c:v>
                </c:pt>
                <c:pt idx="3122">
                  <c:v>410</c:v>
                </c:pt>
                <c:pt idx="3123">
                  <c:v>202</c:v>
                </c:pt>
                <c:pt idx="3124">
                  <c:v>251</c:v>
                </c:pt>
                <c:pt idx="3125">
                  <c:v>588</c:v>
                </c:pt>
                <c:pt idx="3126">
                  <c:v>325</c:v>
                </c:pt>
                <c:pt idx="3127">
                  <c:v>234</c:v>
                </c:pt>
                <c:pt idx="3128">
                  <c:v>209</c:v>
                </c:pt>
                <c:pt idx="3129">
                  <c:v>329</c:v>
                </c:pt>
                <c:pt idx="3130">
                  <c:v>380</c:v>
                </c:pt>
                <c:pt idx="3131">
                  <c:v>242</c:v>
                </c:pt>
                <c:pt idx="3132">
                  <c:v>275</c:v>
                </c:pt>
                <c:pt idx="3133">
                  <c:v>72</c:v>
                </c:pt>
                <c:pt idx="3134">
                  <c:v>57</c:v>
                </c:pt>
                <c:pt idx="3135">
                  <c:v>301</c:v>
                </c:pt>
                <c:pt idx="3136">
                  <c:v>301</c:v>
                </c:pt>
                <c:pt idx="3137">
                  <c:v>337</c:v>
                </c:pt>
                <c:pt idx="3138">
                  <c:v>417</c:v>
                </c:pt>
                <c:pt idx="3139">
                  <c:v>319</c:v>
                </c:pt>
                <c:pt idx="3140">
                  <c:v>477</c:v>
                </c:pt>
                <c:pt idx="3141">
                  <c:v>648</c:v>
                </c:pt>
                <c:pt idx="3142">
                  <c:v>162</c:v>
                </c:pt>
                <c:pt idx="3143">
                  <c:v>32</c:v>
                </c:pt>
                <c:pt idx="3144">
                  <c:v>146</c:v>
                </c:pt>
                <c:pt idx="3145">
                  <c:v>301</c:v>
                </c:pt>
                <c:pt idx="3146">
                  <c:v>527</c:v>
                </c:pt>
                <c:pt idx="3147">
                  <c:v>118</c:v>
                </c:pt>
                <c:pt idx="3148">
                  <c:v>120</c:v>
                </c:pt>
                <c:pt idx="3149">
                  <c:v>128</c:v>
                </c:pt>
                <c:pt idx="3150">
                  <c:v>149</c:v>
                </c:pt>
                <c:pt idx="3151">
                  <c:v>298</c:v>
                </c:pt>
                <c:pt idx="3152">
                  <c:v>172</c:v>
                </c:pt>
                <c:pt idx="3153">
                  <c:v>937</c:v>
                </c:pt>
                <c:pt idx="3154">
                  <c:v>295</c:v>
                </c:pt>
                <c:pt idx="3155">
                  <c:v>252</c:v>
                </c:pt>
                <c:pt idx="3156">
                  <c:v>25</c:v>
                </c:pt>
                <c:pt idx="3157">
                  <c:v>80</c:v>
                </c:pt>
                <c:pt idx="3158">
                  <c:v>469</c:v>
                </c:pt>
                <c:pt idx="3159">
                  <c:v>203</c:v>
                </c:pt>
                <c:pt idx="3160">
                  <c:v>75</c:v>
                </c:pt>
                <c:pt idx="3161">
                  <c:v>242</c:v>
                </c:pt>
                <c:pt idx="3162">
                  <c:v>443</c:v>
                </c:pt>
                <c:pt idx="3163">
                  <c:v>100</c:v>
                </c:pt>
                <c:pt idx="3164">
                  <c:v>96</c:v>
                </c:pt>
                <c:pt idx="3165">
                  <c:v>150</c:v>
                </c:pt>
                <c:pt idx="3166">
                  <c:v>143</c:v>
                </c:pt>
                <c:pt idx="3167">
                  <c:v>116</c:v>
                </c:pt>
                <c:pt idx="3168">
                  <c:v>16</c:v>
                </c:pt>
                <c:pt idx="3169">
                  <c:v>34</c:v>
                </c:pt>
                <c:pt idx="3170">
                  <c:v>212</c:v>
                </c:pt>
                <c:pt idx="3171">
                  <c:v>65</c:v>
                </c:pt>
                <c:pt idx="3172">
                  <c:v>127</c:v>
                </c:pt>
                <c:pt idx="3173">
                  <c:v>0</c:v>
                </c:pt>
                <c:pt idx="3174">
                  <c:v>83</c:v>
                </c:pt>
                <c:pt idx="3175">
                  <c:v>88</c:v>
                </c:pt>
                <c:pt idx="3176">
                  <c:v>108</c:v>
                </c:pt>
                <c:pt idx="3177">
                  <c:v>128</c:v>
                </c:pt>
                <c:pt idx="3178">
                  <c:v>89</c:v>
                </c:pt>
                <c:pt idx="3179">
                  <c:v>87</c:v>
                </c:pt>
                <c:pt idx="3180">
                  <c:v>148</c:v>
                </c:pt>
                <c:pt idx="3181">
                  <c:v>73</c:v>
                </c:pt>
                <c:pt idx="3182">
                  <c:v>156</c:v>
                </c:pt>
                <c:pt idx="3183">
                  <c:v>385</c:v>
                </c:pt>
                <c:pt idx="3184">
                  <c:v>27</c:v>
                </c:pt>
                <c:pt idx="3185">
                  <c:v>334</c:v>
                </c:pt>
                <c:pt idx="3186">
                  <c:v>60</c:v>
                </c:pt>
                <c:pt idx="3187">
                  <c:v>43</c:v>
                </c:pt>
                <c:pt idx="3188">
                  <c:v>164</c:v>
                </c:pt>
                <c:pt idx="3189">
                  <c:v>7</c:v>
                </c:pt>
                <c:pt idx="3190">
                  <c:v>204</c:v>
                </c:pt>
                <c:pt idx="3191">
                  <c:v>86</c:v>
                </c:pt>
                <c:pt idx="3192">
                  <c:v>280</c:v>
                </c:pt>
                <c:pt idx="3193">
                  <c:v>53</c:v>
                </c:pt>
                <c:pt idx="3194">
                  <c:v>56</c:v>
                </c:pt>
                <c:pt idx="3195">
                  <c:v>44</c:v>
                </c:pt>
                <c:pt idx="3196">
                  <c:v>34</c:v>
                </c:pt>
                <c:pt idx="3197">
                  <c:v>18</c:v>
                </c:pt>
                <c:pt idx="3198">
                  <c:v>35</c:v>
                </c:pt>
                <c:pt idx="3199">
                  <c:v>1</c:v>
                </c:pt>
                <c:pt idx="3200">
                  <c:v>47</c:v>
                </c:pt>
                <c:pt idx="3201">
                  <c:v>17</c:v>
                </c:pt>
                <c:pt idx="3202">
                  <c:v>25</c:v>
                </c:pt>
                <c:pt idx="3203">
                  <c:v>1</c:v>
                </c:pt>
                <c:pt idx="3204">
                  <c:v>48</c:v>
                </c:pt>
                <c:pt idx="3205">
                  <c:v>35</c:v>
                </c:pt>
                <c:pt idx="3206">
                  <c:v>97</c:v>
                </c:pt>
                <c:pt idx="3207">
                  <c:v>144</c:v>
                </c:pt>
                <c:pt idx="3208">
                  <c:v>25</c:v>
                </c:pt>
                <c:pt idx="3209">
                  <c:v>50</c:v>
                </c:pt>
                <c:pt idx="3210">
                  <c:v>173</c:v>
                </c:pt>
                <c:pt idx="3211">
                  <c:v>127</c:v>
                </c:pt>
                <c:pt idx="3212">
                  <c:v>38</c:v>
                </c:pt>
                <c:pt idx="3213">
                  <c:v>114</c:v>
                </c:pt>
                <c:pt idx="3214">
                  <c:v>69</c:v>
                </c:pt>
                <c:pt idx="3215">
                  <c:v>26</c:v>
                </c:pt>
                <c:pt idx="3216">
                  <c:v>21</c:v>
                </c:pt>
                <c:pt idx="3217">
                  <c:v>55</c:v>
                </c:pt>
                <c:pt idx="3218">
                  <c:v>69</c:v>
                </c:pt>
                <c:pt idx="3219">
                  <c:v>56</c:v>
                </c:pt>
                <c:pt idx="3220">
                  <c:v>24</c:v>
                </c:pt>
                <c:pt idx="3221">
                  <c:v>23</c:v>
                </c:pt>
                <c:pt idx="3222">
                  <c:v>41</c:v>
                </c:pt>
                <c:pt idx="3223">
                  <c:v>56</c:v>
                </c:pt>
                <c:pt idx="3224">
                  <c:v>19</c:v>
                </c:pt>
                <c:pt idx="3225">
                  <c:v>98</c:v>
                </c:pt>
                <c:pt idx="3226">
                  <c:v>64</c:v>
                </c:pt>
                <c:pt idx="3227">
                  <c:v>33</c:v>
                </c:pt>
                <c:pt idx="3228">
                  <c:v>31</c:v>
                </c:pt>
                <c:pt idx="3229">
                  <c:v>25</c:v>
                </c:pt>
                <c:pt idx="3230">
                  <c:v>33</c:v>
                </c:pt>
                <c:pt idx="3231">
                  <c:v>255</c:v>
                </c:pt>
                <c:pt idx="3232">
                  <c:v>132</c:v>
                </c:pt>
                <c:pt idx="3233">
                  <c:v>318</c:v>
                </c:pt>
                <c:pt idx="3234">
                  <c:v>341</c:v>
                </c:pt>
                <c:pt idx="3235">
                  <c:v>280</c:v>
                </c:pt>
                <c:pt idx="3236">
                  <c:v>52</c:v>
                </c:pt>
                <c:pt idx="3237">
                  <c:v>41</c:v>
                </c:pt>
                <c:pt idx="3238">
                  <c:v>42</c:v>
                </c:pt>
                <c:pt idx="3239">
                  <c:v>26</c:v>
                </c:pt>
                <c:pt idx="3240">
                  <c:v>27</c:v>
                </c:pt>
                <c:pt idx="3241">
                  <c:v>48</c:v>
                </c:pt>
                <c:pt idx="3242">
                  <c:v>34</c:v>
                </c:pt>
                <c:pt idx="3243">
                  <c:v>36</c:v>
                </c:pt>
                <c:pt idx="3244">
                  <c:v>23</c:v>
                </c:pt>
                <c:pt idx="3245">
                  <c:v>33</c:v>
                </c:pt>
                <c:pt idx="3246">
                  <c:v>172</c:v>
                </c:pt>
                <c:pt idx="3247">
                  <c:v>103</c:v>
                </c:pt>
                <c:pt idx="3248">
                  <c:v>40</c:v>
                </c:pt>
                <c:pt idx="3249">
                  <c:v>84</c:v>
                </c:pt>
                <c:pt idx="3250">
                  <c:v>166</c:v>
                </c:pt>
                <c:pt idx="3251">
                  <c:v>68</c:v>
                </c:pt>
                <c:pt idx="3252">
                  <c:v>339</c:v>
                </c:pt>
                <c:pt idx="3253">
                  <c:v>37</c:v>
                </c:pt>
                <c:pt idx="3254">
                  <c:v>760</c:v>
                </c:pt>
                <c:pt idx="3255">
                  <c:v>263</c:v>
                </c:pt>
                <c:pt idx="3256">
                  <c:v>125</c:v>
                </c:pt>
                <c:pt idx="3257">
                  <c:v>38</c:v>
                </c:pt>
                <c:pt idx="3258">
                  <c:v>29</c:v>
                </c:pt>
                <c:pt idx="3259">
                  <c:v>19</c:v>
                </c:pt>
                <c:pt idx="3260">
                  <c:v>89</c:v>
                </c:pt>
                <c:pt idx="3261">
                  <c:v>57</c:v>
                </c:pt>
                <c:pt idx="3262">
                  <c:v>44</c:v>
                </c:pt>
                <c:pt idx="3263">
                  <c:v>50</c:v>
                </c:pt>
                <c:pt idx="3264">
                  <c:v>210</c:v>
                </c:pt>
                <c:pt idx="3265">
                  <c:v>14</c:v>
                </c:pt>
                <c:pt idx="3266">
                  <c:v>278</c:v>
                </c:pt>
                <c:pt idx="3267">
                  <c:v>24</c:v>
                </c:pt>
                <c:pt idx="3268">
                  <c:v>78</c:v>
                </c:pt>
                <c:pt idx="3269">
                  <c:v>88</c:v>
                </c:pt>
                <c:pt idx="3270">
                  <c:v>149</c:v>
                </c:pt>
                <c:pt idx="3271">
                  <c:v>77</c:v>
                </c:pt>
                <c:pt idx="3272">
                  <c:v>96</c:v>
                </c:pt>
                <c:pt idx="3273">
                  <c:v>185</c:v>
                </c:pt>
                <c:pt idx="3274">
                  <c:v>355</c:v>
                </c:pt>
                <c:pt idx="3275">
                  <c:v>92</c:v>
                </c:pt>
                <c:pt idx="3276">
                  <c:v>389</c:v>
                </c:pt>
                <c:pt idx="3277">
                  <c:v>70</c:v>
                </c:pt>
                <c:pt idx="3278">
                  <c:v>62</c:v>
                </c:pt>
                <c:pt idx="3279">
                  <c:v>55</c:v>
                </c:pt>
                <c:pt idx="3280">
                  <c:v>422</c:v>
                </c:pt>
                <c:pt idx="3281">
                  <c:v>50</c:v>
                </c:pt>
                <c:pt idx="3282">
                  <c:v>64</c:v>
                </c:pt>
                <c:pt idx="3283">
                  <c:v>113</c:v>
                </c:pt>
                <c:pt idx="3284">
                  <c:v>40</c:v>
                </c:pt>
                <c:pt idx="3285">
                  <c:v>152</c:v>
                </c:pt>
                <c:pt idx="3286">
                  <c:v>33</c:v>
                </c:pt>
                <c:pt idx="3287">
                  <c:v>4</c:v>
                </c:pt>
                <c:pt idx="3288">
                  <c:v>2</c:v>
                </c:pt>
                <c:pt idx="3289">
                  <c:v>7</c:v>
                </c:pt>
                <c:pt idx="3290">
                  <c:v>130</c:v>
                </c:pt>
                <c:pt idx="3291">
                  <c:v>48</c:v>
                </c:pt>
                <c:pt idx="3292">
                  <c:v>74</c:v>
                </c:pt>
                <c:pt idx="3293">
                  <c:v>80</c:v>
                </c:pt>
                <c:pt idx="3294">
                  <c:v>73</c:v>
                </c:pt>
                <c:pt idx="3295">
                  <c:v>103</c:v>
                </c:pt>
                <c:pt idx="3296">
                  <c:v>82</c:v>
                </c:pt>
                <c:pt idx="3297">
                  <c:v>149</c:v>
                </c:pt>
                <c:pt idx="3298">
                  <c:v>87</c:v>
                </c:pt>
                <c:pt idx="3299">
                  <c:v>36</c:v>
                </c:pt>
                <c:pt idx="3300">
                  <c:v>54</c:v>
                </c:pt>
                <c:pt idx="3301">
                  <c:v>177</c:v>
                </c:pt>
                <c:pt idx="3302">
                  <c:v>44</c:v>
                </c:pt>
                <c:pt idx="3303">
                  <c:v>276</c:v>
                </c:pt>
                <c:pt idx="3304">
                  <c:v>32</c:v>
                </c:pt>
                <c:pt idx="3305">
                  <c:v>55</c:v>
                </c:pt>
                <c:pt idx="3306">
                  <c:v>59</c:v>
                </c:pt>
                <c:pt idx="3307">
                  <c:v>14</c:v>
                </c:pt>
                <c:pt idx="3308">
                  <c:v>563</c:v>
                </c:pt>
                <c:pt idx="3309">
                  <c:v>147</c:v>
                </c:pt>
                <c:pt idx="3310">
                  <c:v>121</c:v>
                </c:pt>
                <c:pt idx="3311">
                  <c:v>131</c:v>
                </c:pt>
                <c:pt idx="3312">
                  <c:v>90</c:v>
                </c:pt>
                <c:pt idx="3313">
                  <c:v>390</c:v>
                </c:pt>
                <c:pt idx="3314">
                  <c:v>230</c:v>
                </c:pt>
                <c:pt idx="3315">
                  <c:v>110</c:v>
                </c:pt>
                <c:pt idx="3316">
                  <c:v>282</c:v>
                </c:pt>
                <c:pt idx="3317">
                  <c:v>17</c:v>
                </c:pt>
                <c:pt idx="3318">
                  <c:v>39</c:v>
                </c:pt>
                <c:pt idx="3319">
                  <c:v>38</c:v>
                </c:pt>
                <c:pt idx="3320">
                  <c:v>96</c:v>
                </c:pt>
                <c:pt idx="3321">
                  <c:v>111</c:v>
                </c:pt>
                <c:pt idx="3322">
                  <c:v>111</c:v>
                </c:pt>
                <c:pt idx="3323">
                  <c:v>30</c:v>
                </c:pt>
                <c:pt idx="3324">
                  <c:v>5</c:v>
                </c:pt>
                <c:pt idx="3325">
                  <c:v>33</c:v>
                </c:pt>
                <c:pt idx="3326">
                  <c:v>61</c:v>
                </c:pt>
                <c:pt idx="3327">
                  <c:v>31</c:v>
                </c:pt>
                <c:pt idx="3328">
                  <c:v>65</c:v>
                </c:pt>
                <c:pt idx="3329">
                  <c:v>0</c:v>
                </c:pt>
                <c:pt idx="3330">
                  <c:v>6</c:v>
                </c:pt>
                <c:pt idx="3331">
                  <c:v>7</c:v>
                </c:pt>
                <c:pt idx="3332">
                  <c:v>68</c:v>
                </c:pt>
                <c:pt idx="3333">
                  <c:v>319</c:v>
                </c:pt>
                <c:pt idx="3334">
                  <c:v>322</c:v>
                </c:pt>
                <c:pt idx="3335">
                  <c:v>51</c:v>
                </c:pt>
                <c:pt idx="3336">
                  <c:v>63</c:v>
                </c:pt>
                <c:pt idx="3337">
                  <c:v>36</c:v>
                </c:pt>
                <c:pt idx="3338">
                  <c:v>38</c:v>
                </c:pt>
                <c:pt idx="3339">
                  <c:v>24</c:v>
                </c:pt>
                <c:pt idx="3340">
                  <c:v>23</c:v>
                </c:pt>
                <c:pt idx="3341">
                  <c:v>84</c:v>
                </c:pt>
                <c:pt idx="3342">
                  <c:v>53</c:v>
                </c:pt>
                <c:pt idx="3343">
                  <c:v>122</c:v>
                </c:pt>
                <c:pt idx="3344">
                  <c:v>77</c:v>
                </c:pt>
                <c:pt idx="3345">
                  <c:v>134</c:v>
                </c:pt>
                <c:pt idx="3346">
                  <c:v>27</c:v>
                </c:pt>
                <c:pt idx="3347">
                  <c:v>43</c:v>
                </c:pt>
                <c:pt idx="3348">
                  <c:v>30</c:v>
                </c:pt>
                <c:pt idx="3349">
                  <c:v>19</c:v>
                </c:pt>
                <c:pt idx="3350">
                  <c:v>6</c:v>
                </c:pt>
                <c:pt idx="3351">
                  <c:v>31</c:v>
                </c:pt>
                <c:pt idx="3352">
                  <c:v>117</c:v>
                </c:pt>
                <c:pt idx="3353">
                  <c:v>87</c:v>
                </c:pt>
                <c:pt idx="3354">
                  <c:v>81</c:v>
                </c:pt>
                <c:pt idx="3355">
                  <c:v>29</c:v>
                </c:pt>
                <c:pt idx="3356">
                  <c:v>155</c:v>
                </c:pt>
                <c:pt idx="3357">
                  <c:v>50</c:v>
                </c:pt>
                <c:pt idx="3358">
                  <c:v>70</c:v>
                </c:pt>
                <c:pt idx="3359">
                  <c:v>56</c:v>
                </c:pt>
                <c:pt idx="3360">
                  <c:v>8</c:v>
                </c:pt>
                <c:pt idx="3361">
                  <c:v>0</c:v>
                </c:pt>
                <c:pt idx="3362">
                  <c:v>4</c:v>
                </c:pt>
                <c:pt idx="3363">
                  <c:v>1</c:v>
                </c:pt>
                <c:pt idx="3364">
                  <c:v>25</c:v>
                </c:pt>
                <c:pt idx="3365">
                  <c:v>33</c:v>
                </c:pt>
                <c:pt idx="3366">
                  <c:v>45</c:v>
                </c:pt>
                <c:pt idx="3367">
                  <c:v>72</c:v>
                </c:pt>
                <c:pt idx="3368">
                  <c:v>129</c:v>
                </c:pt>
                <c:pt idx="3369">
                  <c:v>7</c:v>
                </c:pt>
                <c:pt idx="3370">
                  <c:v>8</c:v>
                </c:pt>
                <c:pt idx="3371">
                  <c:v>13</c:v>
                </c:pt>
                <c:pt idx="3372">
                  <c:v>61</c:v>
                </c:pt>
                <c:pt idx="3373">
                  <c:v>35</c:v>
                </c:pt>
                <c:pt idx="3374">
                  <c:v>39</c:v>
                </c:pt>
                <c:pt idx="3375">
                  <c:v>25</c:v>
                </c:pt>
                <c:pt idx="3376">
                  <c:v>6</c:v>
                </c:pt>
                <c:pt idx="3377">
                  <c:v>7</c:v>
                </c:pt>
                <c:pt idx="3378">
                  <c:v>1</c:v>
                </c:pt>
                <c:pt idx="3379">
                  <c:v>7</c:v>
                </c:pt>
                <c:pt idx="3380">
                  <c:v>11</c:v>
                </c:pt>
                <c:pt idx="3381">
                  <c:v>1</c:v>
                </c:pt>
                <c:pt idx="3382">
                  <c:v>97</c:v>
                </c:pt>
                <c:pt idx="3383">
                  <c:v>65</c:v>
                </c:pt>
                <c:pt idx="3384">
                  <c:v>24</c:v>
                </c:pt>
                <c:pt idx="3385">
                  <c:v>105</c:v>
                </c:pt>
                <c:pt idx="3386">
                  <c:v>87</c:v>
                </c:pt>
                <c:pt idx="3387">
                  <c:v>55</c:v>
                </c:pt>
                <c:pt idx="3388">
                  <c:v>61</c:v>
                </c:pt>
                <c:pt idx="3389">
                  <c:v>83</c:v>
                </c:pt>
                <c:pt idx="3390">
                  <c:v>132</c:v>
                </c:pt>
                <c:pt idx="3391">
                  <c:v>129</c:v>
                </c:pt>
                <c:pt idx="3392">
                  <c:v>146</c:v>
                </c:pt>
                <c:pt idx="3393">
                  <c:v>93</c:v>
                </c:pt>
                <c:pt idx="3394">
                  <c:v>174</c:v>
                </c:pt>
                <c:pt idx="3395">
                  <c:v>907</c:v>
                </c:pt>
                <c:pt idx="3396">
                  <c:v>103</c:v>
                </c:pt>
                <c:pt idx="3397">
                  <c:v>2</c:v>
                </c:pt>
                <c:pt idx="3398">
                  <c:v>0</c:v>
                </c:pt>
                <c:pt idx="3399">
                  <c:v>26</c:v>
                </c:pt>
                <c:pt idx="3400">
                  <c:v>64</c:v>
                </c:pt>
                <c:pt idx="3401">
                  <c:v>5</c:v>
                </c:pt>
                <c:pt idx="3402">
                  <c:v>106</c:v>
                </c:pt>
                <c:pt idx="3403">
                  <c:v>147</c:v>
                </c:pt>
                <c:pt idx="3404">
                  <c:v>314</c:v>
                </c:pt>
                <c:pt idx="3405">
                  <c:v>8</c:v>
                </c:pt>
                <c:pt idx="3406">
                  <c:v>88</c:v>
                </c:pt>
                <c:pt idx="3407">
                  <c:v>200</c:v>
                </c:pt>
                <c:pt idx="3408">
                  <c:v>435</c:v>
                </c:pt>
                <c:pt idx="3409">
                  <c:v>207</c:v>
                </c:pt>
                <c:pt idx="3410">
                  <c:v>98</c:v>
                </c:pt>
                <c:pt idx="3411">
                  <c:v>143</c:v>
                </c:pt>
                <c:pt idx="3412">
                  <c:v>126</c:v>
                </c:pt>
                <c:pt idx="3413">
                  <c:v>111</c:v>
                </c:pt>
                <c:pt idx="3414">
                  <c:v>93</c:v>
                </c:pt>
                <c:pt idx="3415">
                  <c:v>138</c:v>
                </c:pt>
                <c:pt idx="3416">
                  <c:v>63</c:v>
                </c:pt>
                <c:pt idx="3417">
                  <c:v>125</c:v>
                </c:pt>
                <c:pt idx="3418">
                  <c:v>21</c:v>
                </c:pt>
                <c:pt idx="3419">
                  <c:v>29</c:v>
                </c:pt>
                <c:pt idx="3420">
                  <c:v>11</c:v>
                </c:pt>
                <c:pt idx="3421">
                  <c:v>334</c:v>
                </c:pt>
                <c:pt idx="3422">
                  <c:v>188</c:v>
                </c:pt>
                <c:pt idx="3423">
                  <c:v>70</c:v>
                </c:pt>
                <c:pt idx="3424">
                  <c:v>108</c:v>
                </c:pt>
                <c:pt idx="3425">
                  <c:v>5</c:v>
                </c:pt>
                <c:pt idx="3426">
                  <c:v>6</c:v>
                </c:pt>
                <c:pt idx="3427">
                  <c:v>0</c:v>
                </c:pt>
                <c:pt idx="3428">
                  <c:v>8</c:v>
                </c:pt>
                <c:pt idx="3429">
                  <c:v>33</c:v>
                </c:pt>
                <c:pt idx="3430">
                  <c:v>1</c:v>
                </c:pt>
                <c:pt idx="3431">
                  <c:v>18</c:v>
                </c:pt>
                <c:pt idx="3432">
                  <c:v>145</c:v>
                </c:pt>
                <c:pt idx="3433">
                  <c:v>96</c:v>
                </c:pt>
                <c:pt idx="3434">
                  <c:v>56</c:v>
                </c:pt>
                <c:pt idx="3435">
                  <c:v>138</c:v>
                </c:pt>
                <c:pt idx="3436">
                  <c:v>58</c:v>
                </c:pt>
                <c:pt idx="3437">
                  <c:v>14</c:v>
                </c:pt>
                <c:pt idx="3438">
                  <c:v>138</c:v>
                </c:pt>
                <c:pt idx="3439">
                  <c:v>124</c:v>
                </c:pt>
                <c:pt idx="3440">
                  <c:v>33</c:v>
                </c:pt>
                <c:pt idx="3441">
                  <c:v>1</c:v>
                </c:pt>
                <c:pt idx="3442">
                  <c:v>27</c:v>
                </c:pt>
                <c:pt idx="3443">
                  <c:v>99</c:v>
                </c:pt>
                <c:pt idx="3444">
                  <c:v>45</c:v>
                </c:pt>
                <c:pt idx="3445">
                  <c:v>36</c:v>
                </c:pt>
                <c:pt idx="3446">
                  <c:v>71</c:v>
                </c:pt>
                <c:pt idx="3447">
                  <c:v>140</c:v>
                </c:pt>
                <c:pt idx="3448">
                  <c:v>196</c:v>
                </c:pt>
                <c:pt idx="3449">
                  <c:v>31</c:v>
                </c:pt>
                <c:pt idx="3450">
                  <c:v>147</c:v>
                </c:pt>
                <c:pt idx="3451">
                  <c:v>53</c:v>
                </c:pt>
                <c:pt idx="3452">
                  <c:v>114</c:v>
                </c:pt>
                <c:pt idx="3453">
                  <c:v>19</c:v>
                </c:pt>
                <c:pt idx="3454">
                  <c:v>70</c:v>
                </c:pt>
                <c:pt idx="3455">
                  <c:v>137</c:v>
                </c:pt>
                <c:pt idx="3456">
                  <c:v>83</c:v>
                </c:pt>
                <c:pt idx="3457">
                  <c:v>375</c:v>
                </c:pt>
                <c:pt idx="3458">
                  <c:v>22</c:v>
                </c:pt>
                <c:pt idx="3459">
                  <c:v>69</c:v>
                </c:pt>
                <c:pt idx="3460">
                  <c:v>84</c:v>
                </c:pt>
                <c:pt idx="3461">
                  <c:v>36</c:v>
                </c:pt>
                <c:pt idx="3462">
                  <c:v>170</c:v>
                </c:pt>
                <c:pt idx="3463">
                  <c:v>478</c:v>
                </c:pt>
                <c:pt idx="3464">
                  <c:v>100</c:v>
                </c:pt>
                <c:pt idx="3465">
                  <c:v>145</c:v>
                </c:pt>
                <c:pt idx="3466">
                  <c:v>137</c:v>
                </c:pt>
                <c:pt idx="3467">
                  <c:v>77</c:v>
                </c:pt>
                <c:pt idx="3468">
                  <c:v>1</c:v>
                </c:pt>
                <c:pt idx="3469">
                  <c:v>1</c:v>
                </c:pt>
                <c:pt idx="3470">
                  <c:v>30</c:v>
                </c:pt>
                <c:pt idx="3471">
                  <c:v>258</c:v>
                </c:pt>
                <c:pt idx="3472">
                  <c:v>202</c:v>
                </c:pt>
                <c:pt idx="3473">
                  <c:v>414</c:v>
                </c:pt>
                <c:pt idx="3474">
                  <c:v>37</c:v>
                </c:pt>
                <c:pt idx="3475">
                  <c:v>220</c:v>
                </c:pt>
                <c:pt idx="3476">
                  <c:v>86</c:v>
                </c:pt>
                <c:pt idx="3477">
                  <c:v>14</c:v>
                </c:pt>
                <c:pt idx="3478">
                  <c:v>224</c:v>
                </c:pt>
                <c:pt idx="3479">
                  <c:v>34</c:v>
                </c:pt>
                <c:pt idx="3480">
                  <c:v>36</c:v>
                </c:pt>
                <c:pt idx="3481">
                  <c:v>1</c:v>
                </c:pt>
                <c:pt idx="3482">
                  <c:v>189</c:v>
                </c:pt>
                <c:pt idx="3483">
                  <c:v>8</c:v>
                </c:pt>
                <c:pt idx="3484">
                  <c:v>2</c:v>
                </c:pt>
                <c:pt idx="3485">
                  <c:v>24</c:v>
                </c:pt>
                <c:pt idx="3486">
                  <c:v>2</c:v>
                </c:pt>
                <c:pt idx="3487">
                  <c:v>14</c:v>
                </c:pt>
                <c:pt idx="3488">
                  <c:v>26</c:v>
                </c:pt>
                <c:pt idx="3489">
                  <c:v>185</c:v>
                </c:pt>
                <c:pt idx="3490">
                  <c:v>148</c:v>
                </c:pt>
                <c:pt idx="3491">
                  <c:v>243</c:v>
                </c:pt>
                <c:pt idx="3492">
                  <c:v>30</c:v>
                </c:pt>
                <c:pt idx="3493">
                  <c:v>130</c:v>
                </c:pt>
                <c:pt idx="3494">
                  <c:v>58</c:v>
                </c:pt>
                <c:pt idx="3495">
                  <c:v>31</c:v>
                </c:pt>
                <c:pt idx="3496">
                  <c:v>23</c:v>
                </c:pt>
                <c:pt idx="3497">
                  <c:v>0</c:v>
                </c:pt>
                <c:pt idx="3498">
                  <c:v>40</c:v>
                </c:pt>
                <c:pt idx="3499">
                  <c:v>80</c:v>
                </c:pt>
                <c:pt idx="3500">
                  <c:v>25</c:v>
                </c:pt>
                <c:pt idx="3501">
                  <c:v>22</c:v>
                </c:pt>
                <c:pt idx="3502">
                  <c:v>71</c:v>
                </c:pt>
                <c:pt idx="3503">
                  <c:v>42</c:v>
                </c:pt>
                <c:pt idx="3504">
                  <c:v>49</c:v>
                </c:pt>
                <c:pt idx="3505">
                  <c:v>71</c:v>
                </c:pt>
                <c:pt idx="3506">
                  <c:v>48</c:v>
                </c:pt>
                <c:pt idx="3507">
                  <c:v>112</c:v>
                </c:pt>
                <c:pt idx="3508">
                  <c:v>89</c:v>
                </c:pt>
                <c:pt idx="3509">
                  <c:v>19</c:v>
                </c:pt>
                <c:pt idx="3510">
                  <c:v>106</c:v>
                </c:pt>
                <c:pt idx="3511">
                  <c:v>82</c:v>
                </c:pt>
                <c:pt idx="3512">
                  <c:v>143</c:v>
                </c:pt>
                <c:pt idx="3513">
                  <c:v>74</c:v>
                </c:pt>
                <c:pt idx="3514">
                  <c:v>250</c:v>
                </c:pt>
                <c:pt idx="3515">
                  <c:v>36</c:v>
                </c:pt>
                <c:pt idx="3516">
                  <c:v>86</c:v>
                </c:pt>
                <c:pt idx="3517">
                  <c:v>34</c:v>
                </c:pt>
                <c:pt idx="3518">
                  <c:v>15</c:v>
                </c:pt>
                <c:pt idx="3519">
                  <c:v>25</c:v>
                </c:pt>
                <c:pt idx="3520">
                  <c:v>14</c:v>
                </c:pt>
                <c:pt idx="3521">
                  <c:v>82</c:v>
                </c:pt>
                <c:pt idx="3522">
                  <c:v>50</c:v>
                </c:pt>
                <c:pt idx="3523">
                  <c:v>6</c:v>
                </c:pt>
                <c:pt idx="3524">
                  <c:v>33</c:v>
                </c:pt>
                <c:pt idx="3525">
                  <c:v>149</c:v>
                </c:pt>
                <c:pt idx="3526">
                  <c:v>13</c:v>
                </c:pt>
                <c:pt idx="3527">
                  <c:v>0</c:v>
                </c:pt>
              </c:numCache>
            </c:numRef>
          </c:xVal>
          <c:yVal>
            <c:numRef>
              <c:f>taz_comparison!$AE$2:$AE$3529</c:f>
              <c:numCache>
                <c:formatCode>General</c:formatCode>
                <c:ptCount val="3528"/>
                <c:pt idx="0">
                  <c:v>-3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-1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2</c:v>
                </c:pt>
                <c:pt idx="31">
                  <c:v>-2</c:v>
                </c:pt>
                <c:pt idx="32">
                  <c:v>-1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-5</c:v>
                </c:pt>
                <c:pt idx="42">
                  <c:v>0</c:v>
                </c:pt>
                <c:pt idx="43">
                  <c:v>-1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3</c:v>
                </c:pt>
                <c:pt idx="48">
                  <c:v>-1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-1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1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4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0</c:v>
                </c:pt>
                <c:pt idx="102">
                  <c:v>-1</c:v>
                </c:pt>
                <c:pt idx="103">
                  <c:v>1</c:v>
                </c:pt>
                <c:pt idx="104">
                  <c:v>0</c:v>
                </c:pt>
                <c:pt idx="105">
                  <c:v>-1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-1</c:v>
                </c:pt>
                <c:pt idx="114">
                  <c:v>0</c:v>
                </c:pt>
                <c:pt idx="115">
                  <c:v>0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2</c:v>
                </c:pt>
                <c:pt idx="120">
                  <c:v>2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2</c:v>
                </c:pt>
                <c:pt idx="126">
                  <c:v>0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-1</c:v>
                </c:pt>
                <c:pt idx="136">
                  <c:v>1</c:v>
                </c:pt>
                <c:pt idx="137">
                  <c:v>0</c:v>
                </c:pt>
                <c:pt idx="138">
                  <c:v>-1</c:v>
                </c:pt>
                <c:pt idx="139">
                  <c:v>0</c:v>
                </c:pt>
                <c:pt idx="140">
                  <c:v>0</c:v>
                </c:pt>
                <c:pt idx="141">
                  <c:v>-2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-1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2</c:v>
                </c:pt>
                <c:pt idx="160">
                  <c:v>0</c:v>
                </c:pt>
                <c:pt idx="161">
                  <c:v>1</c:v>
                </c:pt>
                <c:pt idx="162">
                  <c:v>2</c:v>
                </c:pt>
                <c:pt idx="163">
                  <c:v>0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1</c:v>
                </c:pt>
                <c:pt idx="168">
                  <c:v>1</c:v>
                </c:pt>
                <c:pt idx="169">
                  <c:v>0</c:v>
                </c:pt>
                <c:pt idx="170">
                  <c:v>2</c:v>
                </c:pt>
                <c:pt idx="171">
                  <c:v>1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2</c:v>
                </c:pt>
                <c:pt idx="178">
                  <c:v>2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2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1</c:v>
                </c:pt>
                <c:pt idx="188">
                  <c:v>0</c:v>
                </c:pt>
                <c:pt idx="189">
                  <c:v>2</c:v>
                </c:pt>
                <c:pt idx="190">
                  <c:v>2</c:v>
                </c:pt>
                <c:pt idx="191">
                  <c:v>0</c:v>
                </c:pt>
                <c:pt idx="192">
                  <c:v>-1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2</c:v>
                </c:pt>
                <c:pt idx="197">
                  <c:v>0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0</c:v>
                </c:pt>
                <c:pt idx="203">
                  <c:v>7</c:v>
                </c:pt>
                <c:pt idx="204">
                  <c:v>1</c:v>
                </c:pt>
                <c:pt idx="205">
                  <c:v>0</c:v>
                </c:pt>
                <c:pt idx="206">
                  <c:v>0</c:v>
                </c:pt>
                <c:pt idx="207">
                  <c:v>1</c:v>
                </c:pt>
                <c:pt idx="208">
                  <c:v>0</c:v>
                </c:pt>
                <c:pt idx="209">
                  <c:v>1</c:v>
                </c:pt>
                <c:pt idx="210">
                  <c:v>-1</c:v>
                </c:pt>
                <c:pt idx="211">
                  <c:v>0</c:v>
                </c:pt>
                <c:pt idx="212">
                  <c:v>1</c:v>
                </c:pt>
                <c:pt idx="213">
                  <c:v>1</c:v>
                </c:pt>
                <c:pt idx="214">
                  <c:v>0</c:v>
                </c:pt>
                <c:pt idx="215">
                  <c:v>1</c:v>
                </c:pt>
                <c:pt idx="216">
                  <c:v>-1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-1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0</c:v>
                </c:pt>
                <c:pt idx="225">
                  <c:v>1</c:v>
                </c:pt>
                <c:pt idx="226">
                  <c:v>1</c:v>
                </c:pt>
                <c:pt idx="227">
                  <c:v>0</c:v>
                </c:pt>
                <c:pt idx="228">
                  <c:v>0</c:v>
                </c:pt>
                <c:pt idx="229">
                  <c:v>19</c:v>
                </c:pt>
                <c:pt idx="230">
                  <c:v>0</c:v>
                </c:pt>
                <c:pt idx="231">
                  <c:v>1</c:v>
                </c:pt>
                <c:pt idx="232">
                  <c:v>-1</c:v>
                </c:pt>
                <c:pt idx="233">
                  <c:v>1</c:v>
                </c:pt>
                <c:pt idx="234">
                  <c:v>1</c:v>
                </c:pt>
                <c:pt idx="235">
                  <c:v>-1</c:v>
                </c:pt>
                <c:pt idx="236">
                  <c:v>2</c:v>
                </c:pt>
                <c:pt idx="237">
                  <c:v>0</c:v>
                </c:pt>
                <c:pt idx="238">
                  <c:v>1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2</c:v>
                </c:pt>
                <c:pt idx="243">
                  <c:v>1</c:v>
                </c:pt>
                <c:pt idx="244">
                  <c:v>1</c:v>
                </c:pt>
                <c:pt idx="245">
                  <c:v>0</c:v>
                </c:pt>
                <c:pt idx="246">
                  <c:v>1</c:v>
                </c:pt>
                <c:pt idx="247">
                  <c:v>1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1</c:v>
                </c:pt>
                <c:pt idx="252">
                  <c:v>0</c:v>
                </c:pt>
                <c:pt idx="253">
                  <c:v>-1</c:v>
                </c:pt>
                <c:pt idx="254">
                  <c:v>0</c:v>
                </c:pt>
                <c:pt idx="255">
                  <c:v>1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1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-1</c:v>
                </c:pt>
                <c:pt idx="265">
                  <c:v>1</c:v>
                </c:pt>
                <c:pt idx="266">
                  <c:v>0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-1</c:v>
                </c:pt>
                <c:pt idx="271">
                  <c:v>-1</c:v>
                </c:pt>
                <c:pt idx="272">
                  <c:v>0</c:v>
                </c:pt>
                <c:pt idx="273">
                  <c:v>1</c:v>
                </c:pt>
                <c:pt idx="274">
                  <c:v>0</c:v>
                </c:pt>
                <c:pt idx="275">
                  <c:v>-1</c:v>
                </c:pt>
                <c:pt idx="276">
                  <c:v>0</c:v>
                </c:pt>
                <c:pt idx="277">
                  <c:v>0</c:v>
                </c:pt>
                <c:pt idx="278">
                  <c:v>1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2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0</c:v>
                </c:pt>
                <c:pt idx="292">
                  <c:v>1</c:v>
                </c:pt>
                <c:pt idx="293">
                  <c:v>0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3</c:v>
                </c:pt>
                <c:pt idx="301">
                  <c:v>1</c:v>
                </c:pt>
                <c:pt idx="302">
                  <c:v>2</c:v>
                </c:pt>
                <c:pt idx="303">
                  <c:v>1</c:v>
                </c:pt>
                <c:pt idx="304">
                  <c:v>2</c:v>
                </c:pt>
                <c:pt idx="305">
                  <c:v>1</c:v>
                </c:pt>
                <c:pt idx="306">
                  <c:v>3</c:v>
                </c:pt>
                <c:pt idx="307">
                  <c:v>1</c:v>
                </c:pt>
                <c:pt idx="308">
                  <c:v>-2</c:v>
                </c:pt>
                <c:pt idx="309">
                  <c:v>1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-1</c:v>
                </c:pt>
                <c:pt idx="316">
                  <c:v>1</c:v>
                </c:pt>
                <c:pt idx="317">
                  <c:v>0</c:v>
                </c:pt>
                <c:pt idx="318">
                  <c:v>1</c:v>
                </c:pt>
                <c:pt idx="319">
                  <c:v>2</c:v>
                </c:pt>
                <c:pt idx="320">
                  <c:v>1</c:v>
                </c:pt>
                <c:pt idx="321">
                  <c:v>0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2</c:v>
                </c:pt>
                <c:pt idx="326">
                  <c:v>2</c:v>
                </c:pt>
                <c:pt idx="327">
                  <c:v>1</c:v>
                </c:pt>
                <c:pt idx="328">
                  <c:v>0</c:v>
                </c:pt>
                <c:pt idx="329">
                  <c:v>2</c:v>
                </c:pt>
                <c:pt idx="330">
                  <c:v>0</c:v>
                </c:pt>
                <c:pt idx="331">
                  <c:v>2</c:v>
                </c:pt>
                <c:pt idx="332">
                  <c:v>0</c:v>
                </c:pt>
                <c:pt idx="333">
                  <c:v>-3</c:v>
                </c:pt>
                <c:pt idx="334">
                  <c:v>1</c:v>
                </c:pt>
                <c:pt idx="335">
                  <c:v>0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2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-1</c:v>
                </c:pt>
                <c:pt idx="360">
                  <c:v>1</c:v>
                </c:pt>
                <c:pt idx="361">
                  <c:v>0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0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-5</c:v>
                </c:pt>
                <c:pt idx="372">
                  <c:v>1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1</c:v>
                </c:pt>
                <c:pt idx="385">
                  <c:v>0</c:v>
                </c:pt>
                <c:pt idx="386">
                  <c:v>1</c:v>
                </c:pt>
                <c:pt idx="387">
                  <c:v>6</c:v>
                </c:pt>
                <c:pt idx="388">
                  <c:v>1</c:v>
                </c:pt>
                <c:pt idx="389">
                  <c:v>0</c:v>
                </c:pt>
                <c:pt idx="390">
                  <c:v>3</c:v>
                </c:pt>
                <c:pt idx="391">
                  <c:v>-4</c:v>
                </c:pt>
                <c:pt idx="392">
                  <c:v>0</c:v>
                </c:pt>
                <c:pt idx="393">
                  <c:v>1</c:v>
                </c:pt>
                <c:pt idx="394">
                  <c:v>1</c:v>
                </c:pt>
                <c:pt idx="395">
                  <c:v>0</c:v>
                </c:pt>
                <c:pt idx="396">
                  <c:v>1</c:v>
                </c:pt>
                <c:pt idx="397">
                  <c:v>1</c:v>
                </c:pt>
                <c:pt idx="398">
                  <c:v>0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0</c:v>
                </c:pt>
                <c:pt idx="403">
                  <c:v>1</c:v>
                </c:pt>
                <c:pt idx="404">
                  <c:v>1</c:v>
                </c:pt>
                <c:pt idx="405">
                  <c:v>0</c:v>
                </c:pt>
                <c:pt idx="406">
                  <c:v>0</c:v>
                </c:pt>
                <c:pt idx="407">
                  <c:v>1</c:v>
                </c:pt>
                <c:pt idx="408">
                  <c:v>0</c:v>
                </c:pt>
                <c:pt idx="409">
                  <c:v>0</c:v>
                </c:pt>
                <c:pt idx="410">
                  <c:v>1</c:v>
                </c:pt>
                <c:pt idx="411">
                  <c:v>1</c:v>
                </c:pt>
                <c:pt idx="412">
                  <c:v>0</c:v>
                </c:pt>
                <c:pt idx="413">
                  <c:v>0</c:v>
                </c:pt>
                <c:pt idx="414">
                  <c:v>2</c:v>
                </c:pt>
                <c:pt idx="415">
                  <c:v>1</c:v>
                </c:pt>
                <c:pt idx="416">
                  <c:v>0</c:v>
                </c:pt>
                <c:pt idx="417">
                  <c:v>1</c:v>
                </c:pt>
                <c:pt idx="418">
                  <c:v>0</c:v>
                </c:pt>
                <c:pt idx="419">
                  <c:v>1</c:v>
                </c:pt>
                <c:pt idx="420">
                  <c:v>2</c:v>
                </c:pt>
                <c:pt idx="421">
                  <c:v>2</c:v>
                </c:pt>
                <c:pt idx="422">
                  <c:v>1</c:v>
                </c:pt>
                <c:pt idx="423">
                  <c:v>1</c:v>
                </c:pt>
                <c:pt idx="424">
                  <c:v>0</c:v>
                </c:pt>
                <c:pt idx="425">
                  <c:v>2</c:v>
                </c:pt>
                <c:pt idx="426">
                  <c:v>0</c:v>
                </c:pt>
                <c:pt idx="427">
                  <c:v>1</c:v>
                </c:pt>
                <c:pt idx="428">
                  <c:v>1</c:v>
                </c:pt>
                <c:pt idx="429">
                  <c:v>0</c:v>
                </c:pt>
                <c:pt idx="430">
                  <c:v>2</c:v>
                </c:pt>
                <c:pt idx="431">
                  <c:v>1</c:v>
                </c:pt>
                <c:pt idx="432">
                  <c:v>1</c:v>
                </c:pt>
                <c:pt idx="433">
                  <c:v>0</c:v>
                </c:pt>
                <c:pt idx="434">
                  <c:v>1</c:v>
                </c:pt>
                <c:pt idx="435">
                  <c:v>1</c:v>
                </c:pt>
                <c:pt idx="436">
                  <c:v>0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0</c:v>
                </c:pt>
                <c:pt idx="447">
                  <c:v>1</c:v>
                </c:pt>
                <c:pt idx="448">
                  <c:v>1</c:v>
                </c:pt>
                <c:pt idx="449">
                  <c:v>-1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0</c:v>
                </c:pt>
                <c:pt idx="454">
                  <c:v>1</c:v>
                </c:pt>
                <c:pt idx="455">
                  <c:v>0</c:v>
                </c:pt>
                <c:pt idx="456">
                  <c:v>-1</c:v>
                </c:pt>
                <c:pt idx="457">
                  <c:v>-1</c:v>
                </c:pt>
                <c:pt idx="458">
                  <c:v>-1</c:v>
                </c:pt>
                <c:pt idx="459">
                  <c:v>1</c:v>
                </c:pt>
                <c:pt idx="460">
                  <c:v>0</c:v>
                </c:pt>
                <c:pt idx="461">
                  <c:v>0</c:v>
                </c:pt>
                <c:pt idx="462">
                  <c:v>-3</c:v>
                </c:pt>
                <c:pt idx="463">
                  <c:v>1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1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1</c:v>
                </c:pt>
                <c:pt idx="473">
                  <c:v>-1</c:v>
                </c:pt>
                <c:pt idx="474">
                  <c:v>1</c:v>
                </c:pt>
                <c:pt idx="475">
                  <c:v>0</c:v>
                </c:pt>
                <c:pt idx="476">
                  <c:v>-2</c:v>
                </c:pt>
                <c:pt idx="477">
                  <c:v>1</c:v>
                </c:pt>
                <c:pt idx="478">
                  <c:v>0</c:v>
                </c:pt>
                <c:pt idx="479">
                  <c:v>0</c:v>
                </c:pt>
                <c:pt idx="480">
                  <c:v>-1</c:v>
                </c:pt>
                <c:pt idx="481">
                  <c:v>2</c:v>
                </c:pt>
                <c:pt idx="482">
                  <c:v>2</c:v>
                </c:pt>
                <c:pt idx="483">
                  <c:v>0</c:v>
                </c:pt>
                <c:pt idx="484">
                  <c:v>1</c:v>
                </c:pt>
                <c:pt idx="485">
                  <c:v>-1</c:v>
                </c:pt>
                <c:pt idx="486">
                  <c:v>0</c:v>
                </c:pt>
                <c:pt idx="487">
                  <c:v>0</c:v>
                </c:pt>
                <c:pt idx="488">
                  <c:v>2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-1</c:v>
                </c:pt>
                <c:pt idx="494">
                  <c:v>1</c:v>
                </c:pt>
                <c:pt idx="495">
                  <c:v>-1</c:v>
                </c:pt>
                <c:pt idx="496">
                  <c:v>0</c:v>
                </c:pt>
                <c:pt idx="497">
                  <c:v>-1</c:v>
                </c:pt>
                <c:pt idx="498">
                  <c:v>1</c:v>
                </c:pt>
                <c:pt idx="499">
                  <c:v>0</c:v>
                </c:pt>
                <c:pt idx="500">
                  <c:v>-1</c:v>
                </c:pt>
                <c:pt idx="501">
                  <c:v>1</c:v>
                </c:pt>
                <c:pt idx="502">
                  <c:v>1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1</c:v>
                </c:pt>
                <c:pt idx="507">
                  <c:v>1</c:v>
                </c:pt>
                <c:pt idx="508">
                  <c:v>2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1</c:v>
                </c:pt>
                <c:pt idx="513">
                  <c:v>1</c:v>
                </c:pt>
                <c:pt idx="514">
                  <c:v>0</c:v>
                </c:pt>
                <c:pt idx="515">
                  <c:v>1</c:v>
                </c:pt>
                <c:pt idx="516">
                  <c:v>1</c:v>
                </c:pt>
                <c:pt idx="517">
                  <c:v>2</c:v>
                </c:pt>
                <c:pt idx="518">
                  <c:v>1</c:v>
                </c:pt>
                <c:pt idx="519">
                  <c:v>1</c:v>
                </c:pt>
                <c:pt idx="520">
                  <c:v>0</c:v>
                </c:pt>
                <c:pt idx="521">
                  <c:v>0</c:v>
                </c:pt>
                <c:pt idx="522">
                  <c:v>1</c:v>
                </c:pt>
                <c:pt idx="523">
                  <c:v>2</c:v>
                </c:pt>
                <c:pt idx="524">
                  <c:v>1</c:v>
                </c:pt>
                <c:pt idx="525">
                  <c:v>0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2</c:v>
                </c:pt>
                <c:pt idx="531">
                  <c:v>0</c:v>
                </c:pt>
                <c:pt idx="532">
                  <c:v>1</c:v>
                </c:pt>
                <c:pt idx="533">
                  <c:v>3</c:v>
                </c:pt>
                <c:pt idx="534">
                  <c:v>0</c:v>
                </c:pt>
                <c:pt idx="535">
                  <c:v>1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-1</c:v>
                </c:pt>
                <c:pt idx="545">
                  <c:v>0</c:v>
                </c:pt>
                <c:pt idx="546">
                  <c:v>1</c:v>
                </c:pt>
                <c:pt idx="547">
                  <c:v>1</c:v>
                </c:pt>
                <c:pt idx="548">
                  <c:v>0</c:v>
                </c:pt>
                <c:pt idx="549">
                  <c:v>1</c:v>
                </c:pt>
                <c:pt idx="550">
                  <c:v>2</c:v>
                </c:pt>
                <c:pt idx="551">
                  <c:v>-1</c:v>
                </c:pt>
                <c:pt idx="552">
                  <c:v>0</c:v>
                </c:pt>
                <c:pt idx="553">
                  <c:v>0</c:v>
                </c:pt>
                <c:pt idx="554">
                  <c:v>1</c:v>
                </c:pt>
                <c:pt idx="555">
                  <c:v>0</c:v>
                </c:pt>
                <c:pt idx="556">
                  <c:v>1</c:v>
                </c:pt>
                <c:pt idx="557">
                  <c:v>1</c:v>
                </c:pt>
                <c:pt idx="558">
                  <c:v>0</c:v>
                </c:pt>
                <c:pt idx="559">
                  <c:v>0</c:v>
                </c:pt>
                <c:pt idx="560">
                  <c:v>1</c:v>
                </c:pt>
                <c:pt idx="561">
                  <c:v>0</c:v>
                </c:pt>
                <c:pt idx="562">
                  <c:v>-1</c:v>
                </c:pt>
                <c:pt idx="563">
                  <c:v>0</c:v>
                </c:pt>
                <c:pt idx="564">
                  <c:v>-1</c:v>
                </c:pt>
                <c:pt idx="565">
                  <c:v>-5</c:v>
                </c:pt>
                <c:pt idx="566">
                  <c:v>-1</c:v>
                </c:pt>
                <c:pt idx="567">
                  <c:v>-3</c:v>
                </c:pt>
                <c:pt idx="568">
                  <c:v>0</c:v>
                </c:pt>
                <c:pt idx="569">
                  <c:v>1</c:v>
                </c:pt>
                <c:pt idx="570">
                  <c:v>2</c:v>
                </c:pt>
                <c:pt idx="571">
                  <c:v>-4</c:v>
                </c:pt>
                <c:pt idx="572">
                  <c:v>4</c:v>
                </c:pt>
                <c:pt idx="573">
                  <c:v>1</c:v>
                </c:pt>
                <c:pt idx="574">
                  <c:v>0</c:v>
                </c:pt>
                <c:pt idx="575">
                  <c:v>3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0</c:v>
                </c:pt>
                <c:pt idx="581">
                  <c:v>0</c:v>
                </c:pt>
                <c:pt idx="582">
                  <c:v>2</c:v>
                </c:pt>
                <c:pt idx="583">
                  <c:v>1</c:v>
                </c:pt>
                <c:pt idx="584">
                  <c:v>0</c:v>
                </c:pt>
                <c:pt idx="585">
                  <c:v>0</c:v>
                </c:pt>
                <c:pt idx="586">
                  <c:v>1</c:v>
                </c:pt>
                <c:pt idx="587">
                  <c:v>0</c:v>
                </c:pt>
                <c:pt idx="588">
                  <c:v>0</c:v>
                </c:pt>
                <c:pt idx="589">
                  <c:v>1</c:v>
                </c:pt>
                <c:pt idx="590">
                  <c:v>1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2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1</c:v>
                </c:pt>
                <c:pt idx="608">
                  <c:v>0</c:v>
                </c:pt>
                <c:pt idx="609">
                  <c:v>1</c:v>
                </c:pt>
                <c:pt idx="610">
                  <c:v>0</c:v>
                </c:pt>
                <c:pt idx="611">
                  <c:v>1</c:v>
                </c:pt>
                <c:pt idx="612">
                  <c:v>0</c:v>
                </c:pt>
                <c:pt idx="613">
                  <c:v>0</c:v>
                </c:pt>
                <c:pt idx="614">
                  <c:v>-3</c:v>
                </c:pt>
                <c:pt idx="615">
                  <c:v>0</c:v>
                </c:pt>
                <c:pt idx="616">
                  <c:v>1</c:v>
                </c:pt>
                <c:pt idx="617">
                  <c:v>1</c:v>
                </c:pt>
                <c:pt idx="618">
                  <c:v>-1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-1</c:v>
                </c:pt>
                <c:pt idx="632">
                  <c:v>0</c:v>
                </c:pt>
                <c:pt idx="633">
                  <c:v>0</c:v>
                </c:pt>
                <c:pt idx="634">
                  <c:v>-1</c:v>
                </c:pt>
                <c:pt idx="635">
                  <c:v>0</c:v>
                </c:pt>
                <c:pt idx="636">
                  <c:v>1</c:v>
                </c:pt>
                <c:pt idx="637">
                  <c:v>0</c:v>
                </c:pt>
                <c:pt idx="638">
                  <c:v>0</c:v>
                </c:pt>
                <c:pt idx="639">
                  <c:v>-2</c:v>
                </c:pt>
                <c:pt idx="640">
                  <c:v>50</c:v>
                </c:pt>
                <c:pt idx="641">
                  <c:v>0</c:v>
                </c:pt>
                <c:pt idx="642">
                  <c:v>1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-2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1</c:v>
                </c:pt>
                <c:pt idx="651">
                  <c:v>0</c:v>
                </c:pt>
                <c:pt idx="652">
                  <c:v>-1</c:v>
                </c:pt>
                <c:pt idx="653">
                  <c:v>0</c:v>
                </c:pt>
                <c:pt idx="654">
                  <c:v>10</c:v>
                </c:pt>
                <c:pt idx="655">
                  <c:v>-1</c:v>
                </c:pt>
                <c:pt idx="656">
                  <c:v>-1</c:v>
                </c:pt>
                <c:pt idx="657">
                  <c:v>1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-1</c:v>
                </c:pt>
                <c:pt idx="666">
                  <c:v>1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0</c:v>
                </c:pt>
                <c:pt idx="674">
                  <c:v>0</c:v>
                </c:pt>
                <c:pt idx="675">
                  <c:v>1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-1</c:v>
                </c:pt>
                <c:pt idx="689">
                  <c:v>0</c:v>
                </c:pt>
                <c:pt idx="690">
                  <c:v>0</c:v>
                </c:pt>
                <c:pt idx="691">
                  <c:v>1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-1</c:v>
                </c:pt>
                <c:pt idx="708">
                  <c:v>0</c:v>
                </c:pt>
                <c:pt idx="709">
                  <c:v>-1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-2</c:v>
                </c:pt>
                <c:pt idx="718">
                  <c:v>-1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1</c:v>
                </c:pt>
                <c:pt idx="726">
                  <c:v>1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1</c:v>
                </c:pt>
                <c:pt idx="731">
                  <c:v>1</c:v>
                </c:pt>
                <c:pt idx="732">
                  <c:v>0</c:v>
                </c:pt>
                <c:pt idx="733">
                  <c:v>0</c:v>
                </c:pt>
                <c:pt idx="734">
                  <c:v>1</c:v>
                </c:pt>
                <c:pt idx="735">
                  <c:v>1</c:v>
                </c:pt>
                <c:pt idx="736">
                  <c:v>0</c:v>
                </c:pt>
                <c:pt idx="737">
                  <c:v>1</c:v>
                </c:pt>
                <c:pt idx="738">
                  <c:v>2</c:v>
                </c:pt>
                <c:pt idx="739">
                  <c:v>0</c:v>
                </c:pt>
                <c:pt idx="740">
                  <c:v>1</c:v>
                </c:pt>
                <c:pt idx="741">
                  <c:v>0</c:v>
                </c:pt>
                <c:pt idx="742">
                  <c:v>0</c:v>
                </c:pt>
                <c:pt idx="743">
                  <c:v>1</c:v>
                </c:pt>
                <c:pt idx="744">
                  <c:v>1</c:v>
                </c:pt>
                <c:pt idx="745">
                  <c:v>0</c:v>
                </c:pt>
                <c:pt idx="746">
                  <c:v>1</c:v>
                </c:pt>
                <c:pt idx="747">
                  <c:v>0</c:v>
                </c:pt>
                <c:pt idx="748">
                  <c:v>1</c:v>
                </c:pt>
                <c:pt idx="749">
                  <c:v>2</c:v>
                </c:pt>
                <c:pt idx="750">
                  <c:v>-1</c:v>
                </c:pt>
                <c:pt idx="751">
                  <c:v>0</c:v>
                </c:pt>
                <c:pt idx="752">
                  <c:v>0</c:v>
                </c:pt>
                <c:pt idx="753">
                  <c:v>1</c:v>
                </c:pt>
                <c:pt idx="754">
                  <c:v>-1</c:v>
                </c:pt>
                <c:pt idx="755">
                  <c:v>-2</c:v>
                </c:pt>
                <c:pt idx="756">
                  <c:v>0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2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0</c:v>
                </c:pt>
                <c:pt idx="765">
                  <c:v>0</c:v>
                </c:pt>
                <c:pt idx="766">
                  <c:v>-2</c:v>
                </c:pt>
                <c:pt idx="767">
                  <c:v>1</c:v>
                </c:pt>
                <c:pt idx="768">
                  <c:v>0</c:v>
                </c:pt>
                <c:pt idx="769">
                  <c:v>0</c:v>
                </c:pt>
                <c:pt idx="770">
                  <c:v>1</c:v>
                </c:pt>
                <c:pt idx="771">
                  <c:v>0</c:v>
                </c:pt>
                <c:pt idx="772">
                  <c:v>0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0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0</c:v>
                </c:pt>
                <c:pt idx="784">
                  <c:v>0</c:v>
                </c:pt>
                <c:pt idx="785">
                  <c:v>2</c:v>
                </c:pt>
                <c:pt idx="786">
                  <c:v>0</c:v>
                </c:pt>
                <c:pt idx="787">
                  <c:v>-1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-1</c:v>
                </c:pt>
                <c:pt idx="795">
                  <c:v>0</c:v>
                </c:pt>
                <c:pt idx="796">
                  <c:v>0</c:v>
                </c:pt>
                <c:pt idx="797">
                  <c:v>1</c:v>
                </c:pt>
                <c:pt idx="798">
                  <c:v>0</c:v>
                </c:pt>
                <c:pt idx="799">
                  <c:v>1</c:v>
                </c:pt>
                <c:pt idx="800">
                  <c:v>0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2</c:v>
                </c:pt>
                <c:pt idx="809">
                  <c:v>0</c:v>
                </c:pt>
                <c:pt idx="810">
                  <c:v>0</c:v>
                </c:pt>
                <c:pt idx="811">
                  <c:v>1</c:v>
                </c:pt>
                <c:pt idx="812">
                  <c:v>0</c:v>
                </c:pt>
                <c:pt idx="813">
                  <c:v>0</c:v>
                </c:pt>
                <c:pt idx="814">
                  <c:v>1</c:v>
                </c:pt>
                <c:pt idx="815">
                  <c:v>1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1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1</c:v>
                </c:pt>
                <c:pt idx="826">
                  <c:v>0</c:v>
                </c:pt>
                <c:pt idx="827">
                  <c:v>0</c:v>
                </c:pt>
                <c:pt idx="828">
                  <c:v>1</c:v>
                </c:pt>
                <c:pt idx="829">
                  <c:v>1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1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-1</c:v>
                </c:pt>
                <c:pt idx="839">
                  <c:v>1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-1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-5</c:v>
                </c:pt>
                <c:pt idx="853">
                  <c:v>0</c:v>
                </c:pt>
                <c:pt idx="854">
                  <c:v>0</c:v>
                </c:pt>
                <c:pt idx="855">
                  <c:v>-1</c:v>
                </c:pt>
                <c:pt idx="856">
                  <c:v>-1</c:v>
                </c:pt>
                <c:pt idx="857">
                  <c:v>0</c:v>
                </c:pt>
                <c:pt idx="858">
                  <c:v>1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1</c:v>
                </c:pt>
                <c:pt idx="875">
                  <c:v>1</c:v>
                </c:pt>
                <c:pt idx="876">
                  <c:v>0</c:v>
                </c:pt>
                <c:pt idx="877">
                  <c:v>1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1</c:v>
                </c:pt>
                <c:pt idx="897">
                  <c:v>1</c:v>
                </c:pt>
                <c:pt idx="898">
                  <c:v>-1</c:v>
                </c:pt>
                <c:pt idx="899">
                  <c:v>1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-1</c:v>
                </c:pt>
                <c:pt idx="906">
                  <c:v>-1</c:v>
                </c:pt>
                <c:pt idx="907">
                  <c:v>0</c:v>
                </c:pt>
                <c:pt idx="908">
                  <c:v>-1</c:v>
                </c:pt>
                <c:pt idx="909">
                  <c:v>0</c:v>
                </c:pt>
                <c:pt idx="910">
                  <c:v>1</c:v>
                </c:pt>
                <c:pt idx="911">
                  <c:v>0</c:v>
                </c:pt>
                <c:pt idx="912">
                  <c:v>1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7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1</c:v>
                </c:pt>
                <c:pt idx="933">
                  <c:v>0</c:v>
                </c:pt>
                <c:pt idx="934">
                  <c:v>-1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1</c:v>
                </c:pt>
                <c:pt idx="939">
                  <c:v>0</c:v>
                </c:pt>
                <c:pt idx="940">
                  <c:v>1</c:v>
                </c:pt>
                <c:pt idx="941">
                  <c:v>2</c:v>
                </c:pt>
                <c:pt idx="942">
                  <c:v>1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1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-1</c:v>
                </c:pt>
                <c:pt idx="958">
                  <c:v>3</c:v>
                </c:pt>
                <c:pt idx="959">
                  <c:v>0</c:v>
                </c:pt>
                <c:pt idx="960">
                  <c:v>0</c:v>
                </c:pt>
                <c:pt idx="961">
                  <c:v>-1</c:v>
                </c:pt>
                <c:pt idx="962">
                  <c:v>0</c:v>
                </c:pt>
                <c:pt idx="963">
                  <c:v>1</c:v>
                </c:pt>
                <c:pt idx="964">
                  <c:v>0</c:v>
                </c:pt>
                <c:pt idx="965">
                  <c:v>-1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1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1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-1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1</c:v>
                </c:pt>
                <c:pt idx="990">
                  <c:v>1</c:v>
                </c:pt>
                <c:pt idx="991">
                  <c:v>0</c:v>
                </c:pt>
                <c:pt idx="992">
                  <c:v>1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1</c:v>
                </c:pt>
                <c:pt idx="1011">
                  <c:v>2</c:v>
                </c:pt>
                <c:pt idx="1012">
                  <c:v>1</c:v>
                </c:pt>
                <c:pt idx="1013">
                  <c:v>1</c:v>
                </c:pt>
                <c:pt idx="1014">
                  <c:v>0</c:v>
                </c:pt>
                <c:pt idx="1015">
                  <c:v>-5</c:v>
                </c:pt>
                <c:pt idx="1016">
                  <c:v>1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-4</c:v>
                </c:pt>
                <c:pt idx="1021">
                  <c:v>0</c:v>
                </c:pt>
                <c:pt idx="1022">
                  <c:v>1</c:v>
                </c:pt>
                <c:pt idx="1023">
                  <c:v>0</c:v>
                </c:pt>
                <c:pt idx="1024">
                  <c:v>1</c:v>
                </c:pt>
                <c:pt idx="1025">
                  <c:v>2</c:v>
                </c:pt>
                <c:pt idx="1026">
                  <c:v>1</c:v>
                </c:pt>
                <c:pt idx="1027">
                  <c:v>1</c:v>
                </c:pt>
                <c:pt idx="1028">
                  <c:v>2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-1</c:v>
                </c:pt>
                <c:pt idx="1033">
                  <c:v>0</c:v>
                </c:pt>
                <c:pt idx="1034">
                  <c:v>1</c:v>
                </c:pt>
                <c:pt idx="1035">
                  <c:v>0</c:v>
                </c:pt>
                <c:pt idx="1036">
                  <c:v>1</c:v>
                </c:pt>
                <c:pt idx="1037">
                  <c:v>0</c:v>
                </c:pt>
                <c:pt idx="1038">
                  <c:v>1</c:v>
                </c:pt>
                <c:pt idx="1039">
                  <c:v>0</c:v>
                </c:pt>
                <c:pt idx="1040">
                  <c:v>1</c:v>
                </c:pt>
                <c:pt idx="1041">
                  <c:v>4</c:v>
                </c:pt>
                <c:pt idx="1042">
                  <c:v>-1</c:v>
                </c:pt>
                <c:pt idx="1043">
                  <c:v>0</c:v>
                </c:pt>
                <c:pt idx="1044">
                  <c:v>1</c:v>
                </c:pt>
                <c:pt idx="1045">
                  <c:v>-1</c:v>
                </c:pt>
                <c:pt idx="1046">
                  <c:v>1</c:v>
                </c:pt>
                <c:pt idx="1047">
                  <c:v>-2</c:v>
                </c:pt>
                <c:pt idx="1048">
                  <c:v>0</c:v>
                </c:pt>
                <c:pt idx="1049">
                  <c:v>1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1</c:v>
                </c:pt>
                <c:pt idx="1054">
                  <c:v>1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1</c:v>
                </c:pt>
                <c:pt idx="1062">
                  <c:v>1</c:v>
                </c:pt>
                <c:pt idx="1063">
                  <c:v>-1</c:v>
                </c:pt>
                <c:pt idx="1064">
                  <c:v>2</c:v>
                </c:pt>
                <c:pt idx="1065">
                  <c:v>1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1</c:v>
                </c:pt>
                <c:pt idx="1071">
                  <c:v>0</c:v>
                </c:pt>
                <c:pt idx="1072">
                  <c:v>1</c:v>
                </c:pt>
                <c:pt idx="1073">
                  <c:v>2</c:v>
                </c:pt>
                <c:pt idx="1074">
                  <c:v>0</c:v>
                </c:pt>
                <c:pt idx="1075">
                  <c:v>1</c:v>
                </c:pt>
                <c:pt idx="1076">
                  <c:v>1</c:v>
                </c:pt>
                <c:pt idx="1077">
                  <c:v>0</c:v>
                </c:pt>
                <c:pt idx="1078">
                  <c:v>2</c:v>
                </c:pt>
                <c:pt idx="1079">
                  <c:v>1</c:v>
                </c:pt>
                <c:pt idx="1080">
                  <c:v>1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1</c:v>
                </c:pt>
                <c:pt idx="1088">
                  <c:v>1</c:v>
                </c:pt>
                <c:pt idx="1089">
                  <c:v>0</c:v>
                </c:pt>
                <c:pt idx="1090">
                  <c:v>0</c:v>
                </c:pt>
                <c:pt idx="1091">
                  <c:v>1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2</c:v>
                </c:pt>
                <c:pt idx="1096">
                  <c:v>0</c:v>
                </c:pt>
                <c:pt idx="1097">
                  <c:v>1</c:v>
                </c:pt>
                <c:pt idx="1098">
                  <c:v>0</c:v>
                </c:pt>
                <c:pt idx="1099">
                  <c:v>0</c:v>
                </c:pt>
                <c:pt idx="1100">
                  <c:v>1</c:v>
                </c:pt>
                <c:pt idx="1101">
                  <c:v>0</c:v>
                </c:pt>
                <c:pt idx="1102">
                  <c:v>0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2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3</c:v>
                </c:pt>
                <c:pt idx="1112">
                  <c:v>1</c:v>
                </c:pt>
                <c:pt idx="1113">
                  <c:v>0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0</c:v>
                </c:pt>
                <c:pt idx="1119">
                  <c:v>1</c:v>
                </c:pt>
                <c:pt idx="1120">
                  <c:v>0</c:v>
                </c:pt>
                <c:pt idx="1121">
                  <c:v>1</c:v>
                </c:pt>
                <c:pt idx="1122">
                  <c:v>2</c:v>
                </c:pt>
                <c:pt idx="1123">
                  <c:v>1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1</c:v>
                </c:pt>
                <c:pt idx="1129">
                  <c:v>2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1</c:v>
                </c:pt>
                <c:pt idx="1139">
                  <c:v>2</c:v>
                </c:pt>
                <c:pt idx="1140">
                  <c:v>2</c:v>
                </c:pt>
                <c:pt idx="1141">
                  <c:v>-1</c:v>
                </c:pt>
                <c:pt idx="1142">
                  <c:v>2</c:v>
                </c:pt>
                <c:pt idx="1143">
                  <c:v>0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0</c:v>
                </c:pt>
                <c:pt idx="1148">
                  <c:v>0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-1</c:v>
                </c:pt>
                <c:pt idx="1156">
                  <c:v>0</c:v>
                </c:pt>
                <c:pt idx="1157">
                  <c:v>-1</c:v>
                </c:pt>
                <c:pt idx="1158">
                  <c:v>-7</c:v>
                </c:pt>
                <c:pt idx="1159">
                  <c:v>0</c:v>
                </c:pt>
                <c:pt idx="1160">
                  <c:v>-1</c:v>
                </c:pt>
                <c:pt idx="1161">
                  <c:v>0</c:v>
                </c:pt>
                <c:pt idx="1162">
                  <c:v>0</c:v>
                </c:pt>
                <c:pt idx="1163">
                  <c:v>-1</c:v>
                </c:pt>
                <c:pt idx="1164">
                  <c:v>0</c:v>
                </c:pt>
                <c:pt idx="1165">
                  <c:v>-1</c:v>
                </c:pt>
                <c:pt idx="1166">
                  <c:v>0</c:v>
                </c:pt>
                <c:pt idx="1167">
                  <c:v>1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1</c:v>
                </c:pt>
                <c:pt idx="1175">
                  <c:v>0</c:v>
                </c:pt>
                <c:pt idx="1176">
                  <c:v>0</c:v>
                </c:pt>
                <c:pt idx="1177">
                  <c:v>1</c:v>
                </c:pt>
                <c:pt idx="1178">
                  <c:v>-1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1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-1</c:v>
                </c:pt>
                <c:pt idx="1200">
                  <c:v>0</c:v>
                </c:pt>
                <c:pt idx="1201">
                  <c:v>-1</c:v>
                </c:pt>
                <c:pt idx="1202">
                  <c:v>-1</c:v>
                </c:pt>
                <c:pt idx="1203">
                  <c:v>0</c:v>
                </c:pt>
                <c:pt idx="1204">
                  <c:v>0</c:v>
                </c:pt>
                <c:pt idx="1205">
                  <c:v>1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-1</c:v>
                </c:pt>
                <c:pt idx="1214">
                  <c:v>0</c:v>
                </c:pt>
                <c:pt idx="1215">
                  <c:v>0</c:v>
                </c:pt>
                <c:pt idx="1216">
                  <c:v>-5</c:v>
                </c:pt>
                <c:pt idx="1217">
                  <c:v>0</c:v>
                </c:pt>
                <c:pt idx="1218">
                  <c:v>0</c:v>
                </c:pt>
                <c:pt idx="1219">
                  <c:v>-1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2</c:v>
                </c:pt>
                <c:pt idx="1229">
                  <c:v>0</c:v>
                </c:pt>
                <c:pt idx="1230">
                  <c:v>0</c:v>
                </c:pt>
                <c:pt idx="1231">
                  <c:v>1</c:v>
                </c:pt>
                <c:pt idx="1232">
                  <c:v>1</c:v>
                </c:pt>
                <c:pt idx="1233">
                  <c:v>-1</c:v>
                </c:pt>
                <c:pt idx="1234">
                  <c:v>0</c:v>
                </c:pt>
                <c:pt idx="1235">
                  <c:v>2</c:v>
                </c:pt>
                <c:pt idx="1236">
                  <c:v>0</c:v>
                </c:pt>
                <c:pt idx="1237">
                  <c:v>0</c:v>
                </c:pt>
                <c:pt idx="1238">
                  <c:v>1</c:v>
                </c:pt>
                <c:pt idx="1239">
                  <c:v>0</c:v>
                </c:pt>
                <c:pt idx="1240">
                  <c:v>-1</c:v>
                </c:pt>
                <c:pt idx="1241">
                  <c:v>0</c:v>
                </c:pt>
                <c:pt idx="1242">
                  <c:v>0</c:v>
                </c:pt>
                <c:pt idx="1243">
                  <c:v>-1</c:v>
                </c:pt>
                <c:pt idx="1244">
                  <c:v>0</c:v>
                </c:pt>
                <c:pt idx="1245">
                  <c:v>0</c:v>
                </c:pt>
                <c:pt idx="1246">
                  <c:v>1</c:v>
                </c:pt>
                <c:pt idx="1247">
                  <c:v>-1</c:v>
                </c:pt>
                <c:pt idx="1248">
                  <c:v>0</c:v>
                </c:pt>
                <c:pt idx="1249">
                  <c:v>-1</c:v>
                </c:pt>
                <c:pt idx="1250">
                  <c:v>0</c:v>
                </c:pt>
                <c:pt idx="1251">
                  <c:v>0</c:v>
                </c:pt>
                <c:pt idx="1252">
                  <c:v>-1</c:v>
                </c:pt>
                <c:pt idx="1253">
                  <c:v>0</c:v>
                </c:pt>
                <c:pt idx="1254">
                  <c:v>0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0</c:v>
                </c:pt>
                <c:pt idx="1260">
                  <c:v>0</c:v>
                </c:pt>
                <c:pt idx="1261">
                  <c:v>1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1</c:v>
                </c:pt>
                <c:pt idx="1267">
                  <c:v>1</c:v>
                </c:pt>
                <c:pt idx="1268">
                  <c:v>0</c:v>
                </c:pt>
                <c:pt idx="1269">
                  <c:v>1</c:v>
                </c:pt>
                <c:pt idx="1270">
                  <c:v>0</c:v>
                </c:pt>
                <c:pt idx="1271">
                  <c:v>-1</c:v>
                </c:pt>
                <c:pt idx="1272">
                  <c:v>0</c:v>
                </c:pt>
                <c:pt idx="1273">
                  <c:v>0</c:v>
                </c:pt>
                <c:pt idx="1274">
                  <c:v>-2</c:v>
                </c:pt>
                <c:pt idx="1275">
                  <c:v>-1</c:v>
                </c:pt>
                <c:pt idx="1276">
                  <c:v>1</c:v>
                </c:pt>
                <c:pt idx="1277">
                  <c:v>0</c:v>
                </c:pt>
                <c:pt idx="1278">
                  <c:v>0</c:v>
                </c:pt>
                <c:pt idx="1279">
                  <c:v>1</c:v>
                </c:pt>
                <c:pt idx="1280">
                  <c:v>0</c:v>
                </c:pt>
                <c:pt idx="1281">
                  <c:v>0</c:v>
                </c:pt>
                <c:pt idx="1282">
                  <c:v>-2</c:v>
                </c:pt>
                <c:pt idx="1283">
                  <c:v>1</c:v>
                </c:pt>
                <c:pt idx="1284">
                  <c:v>2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1</c:v>
                </c:pt>
                <c:pt idx="1296">
                  <c:v>-2</c:v>
                </c:pt>
                <c:pt idx="1297">
                  <c:v>-1</c:v>
                </c:pt>
                <c:pt idx="1298">
                  <c:v>0</c:v>
                </c:pt>
                <c:pt idx="1299">
                  <c:v>2</c:v>
                </c:pt>
                <c:pt idx="1300">
                  <c:v>1</c:v>
                </c:pt>
                <c:pt idx="1301">
                  <c:v>0</c:v>
                </c:pt>
                <c:pt idx="1302">
                  <c:v>0</c:v>
                </c:pt>
                <c:pt idx="1303">
                  <c:v>1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1</c:v>
                </c:pt>
                <c:pt idx="1309">
                  <c:v>1</c:v>
                </c:pt>
                <c:pt idx="1310">
                  <c:v>0</c:v>
                </c:pt>
                <c:pt idx="1311">
                  <c:v>0</c:v>
                </c:pt>
                <c:pt idx="1312">
                  <c:v>1</c:v>
                </c:pt>
                <c:pt idx="1313">
                  <c:v>0</c:v>
                </c:pt>
                <c:pt idx="1314">
                  <c:v>1</c:v>
                </c:pt>
                <c:pt idx="1315">
                  <c:v>0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3</c:v>
                </c:pt>
                <c:pt idx="1320">
                  <c:v>-1</c:v>
                </c:pt>
                <c:pt idx="1321">
                  <c:v>1</c:v>
                </c:pt>
                <c:pt idx="1322">
                  <c:v>1</c:v>
                </c:pt>
                <c:pt idx="1323">
                  <c:v>0</c:v>
                </c:pt>
                <c:pt idx="1324">
                  <c:v>1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-6</c:v>
                </c:pt>
                <c:pt idx="1329">
                  <c:v>1</c:v>
                </c:pt>
                <c:pt idx="1330">
                  <c:v>0</c:v>
                </c:pt>
                <c:pt idx="1331">
                  <c:v>0</c:v>
                </c:pt>
                <c:pt idx="1332">
                  <c:v>1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1</c:v>
                </c:pt>
                <c:pt idx="1339">
                  <c:v>0</c:v>
                </c:pt>
                <c:pt idx="1340">
                  <c:v>0</c:v>
                </c:pt>
                <c:pt idx="1341">
                  <c:v>1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-1</c:v>
                </c:pt>
                <c:pt idx="1349">
                  <c:v>0</c:v>
                </c:pt>
                <c:pt idx="1350">
                  <c:v>1</c:v>
                </c:pt>
                <c:pt idx="1351">
                  <c:v>1</c:v>
                </c:pt>
                <c:pt idx="1352">
                  <c:v>0</c:v>
                </c:pt>
                <c:pt idx="1353">
                  <c:v>1</c:v>
                </c:pt>
                <c:pt idx="1354">
                  <c:v>0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0</c:v>
                </c:pt>
                <c:pt idx="1360">
                  <c:v>1</c:v>
                </c:pt>
                <c:pt idx="1361">
                  <c:v>4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1</c:v>
                </c:pt>
                <c:pt idx="1369">
                  <c:v>1</c:v>
                </c:pt>
                <c:pt idx="1370">
                  <c:v>0</c:v>
                </c:pt>
                <c:pt idx="1371">
                  <c:v>2</c:v>
                </c:pt>
                <c:pt idx="1372">
                  <c:v>1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1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-1</c:v>
                </c:pt>
                <c:pt idx="1381">
                  <c:v>1</c:v>
                </c:pt>
                <c:pt idx="1382">
                  <c:v>1</c:v>
                </c:pt>
                <c:pt idx="1383">
                  <c:v>-1</c:v>
                </c:pt>
                <c:pt idx="1384">
                  <c:v>1</c:v>
                </c:pt>
                <c:pt idx="1385">
                  <c:v>1</c:v>
                </c:pt>
                <c:pt idx="1386">
                  <c:v>0</c:v>
                </c:pt>
                <c:pt idx="1387">
                  <c:v>0</c:v>
                </c:pt>
                <c:pt idx="1388">
                  <c:v>1</c:v>
                </c:pt>
                <c:pt idx="1389">
                  <c:v>1</c:v>
                </c:pt>
                <c:pt idx="1390">
                  <c:v>2</c:v>
                </c:pt>
                <c:pt idx="1391">
                  <c:v>1</c:v>
                </c:pt>
                <c:pt idx="1392">
                  <c:v>0</c:v>
                </c:pt>
                <c:pt idx="1393">
                  <c:v>2</c:v>
                </c:pt>
                <c:pt idx="1394">
                  <c:v>-1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-3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1</c:v>
                </c:pt>
                <c:pt idx="1410">
                  <c:v>0</c:v>
                </c:pt>
                <c:pt idx="1411">
                  <c:v>1</c:v>
                </c:pt>
                <c:pt idx="1412">
                  <c:v>0</c:v>
                </c:pt>
                <c:pt idx="1413">
                  <c:v>0</c:v>
                </c:pt>
                <c:pt idx="1414">
                  <c:v>-1</c:v>
                </c:pt>
                <c:pt idx="1415">
                  <c:v>0</c:v>
                </c:pt>
                <c:pt idx="1416">
                  <c:v>-1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-2</c:v>
                </c:pt>
                <c:pt idx="1431">
                  <c:v>0</c:v>
                </c:pt>
                <c:pt idx="1432">
                  <c:v>-1</c:v>
                </c:pt>
                <c:pt idx="1433">
                  <c:v>46</c:v>
                </c:pt>
                <c:pt idx="1434">
                  <c:v>-18</c:v>
                </c:pt>
                <c:pt idx="1435">
                  <c:v>-7</c:v>
                </c:pt>
                <c:pt idx="1436">
                  <c:v>0</c:v>
                </c:pt>
                <c:pt idx="1437">
                  <c:v>1</c:v>
                </c:pt>
                <c:pt idx="1438">
                  <c:v>0</c:v>
                </c:pt>
                <c:pt idx="1439">
                  <c:v>1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-8</c:v>
                </c:pt>
                <c:pt idx="1448">
                  <c:v>0</c:v>
                </c:pt>
                <c:pt idx="1449">
                  <c:v>0</c:v>
                </c:pt>
                <c:pt idx="1450">
                  <c:v>-1</c:v>
                </c:pt>
                <c:pt idx="1451">
                  <c:v>-14</c:v>
                </c:pt>
                <c:pt idx="1452">
                  <c:v>-1</c:v>
                </c:pt>
                <c:pt idx="1453">
                  <c:v>-2</c:v>
                </c:pt>
                <c:pt idx="1454">
                  <c:v>-2</c:v>
                </c:pt>
                <c:pt idx="1455">
                  <c:v>-2</c:v>
                </c:pt>
                <c:pt idx="1456">
                  <c:v>-1</c:v>
                </c:pt>
                <c:pt idx="1457">
                  <c:v>-1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-2</c:v>
                </c:pt>
                <c:pt idx="1465">
                  <c:v>-1</c:v>
                </c:pt>
                <c:pt idx="1466">
                  <c:v>0</c:v>
                </c:pt>
                <c:pt idx="1467">
                  <c:v>0</c:v>
                </c:pt>
                <c:pt idx="1468">
                  <c:v>-1</c:v>
                </c:pt>
                <c:pt idx="1469">
                  <c:v>1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1</c:v>
                </c:pt>
                <c:pt idx="1477">
                  <c:v>0</c:v>
                </c:pt>
                <c:pt idx="1478">
                  <c:v>0</c:v>
                </c:pt>
                <c:pt idx="1479">
                  <c:v>-1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1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1</c:v>
                </c:pt>
                <c:pt idx="1505">
                  <c:v>1</c:v>
                </c:pt>
                <c:pt idx="1506">
                  <c:v>0</c:v>
                </c:pt>
                <c:pt idx="1507">
                  <c:v>2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-1</c:v>
                </c:pt>
                <c:pt idx="1512">
                  <c:v>0</c:v>
                </c:pt>
                <c:pt idx="1513">
                  <c:v>0</c:v>
                </c:pt>
                <c:pt idx="1514">
                  <c:v>-1</c:v>
                </c:pt>
                <c:pt idx="1515">
                  <c:v>0</c:v>
                </c:pt>
                <c:pt idx="1516">
                  <c:v>-1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0</c:v>
                </c:pt>
                <c:pt idx="1526">
                  <c:v>1</c:v>
                </c:pt>
                <c:pt idx="1527">
                  <c:v>1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1</c:v>
                </c:pt>
                <c:pt idx="1534">
                  <c:v>1</c:v>
                </c:pt>
                <c:pt idx="1535">
                  <c:v>0</c:v>
                </c:pt>
                <c:pt idx="1536">
                  <c:v>1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-1</c:v>
                </c:pt>
                <c:pt idx="1543">
                  <c:v>0</c:v>
                </c:pt>
                <c:pt idx="1544">
                  <c:v>0</c:v>
                </c:pt>
                <c:pt idx="1545">
                  <c:v>1</c:v>
                </c:pt>
                <c:pt idx="1546">
                  <c:v>-2</c:v>
                </c:pt>
                <c:pt idx="1547">
                  <c:v>-1</c:v>
                </c:pt>
                <c:pt idx="1548">
                  <c:v>-1</c:v>
                </c:pt>
                <c:pt idx="1549">
                  <c:v>1</c:v>
                </c:pt>
                <c:pt idx="1550">
                  <c:v>-30</c:v>
                </c:pt>
                <c:pt idx="1551">
                  <c:v>1</c:v>
                </c:pt>
                <c:pt idx="1552">
                  <c:v>0</c:v>
                </c:pt>
                <c:pt idx="1553">
                  <c:v>0</c:v>
                </c:pt>
                <c:pt idx="1554">
                  <c:v>1</c:v>
                </c:pt>
                <c:pt idx="1555">
                  <c:v>1</c:v>
                </c:pt>
                <c:pt idx="1556">
                  <c:v>-1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-1</c:v>
                </c:pt>
                <c:pt idx="1561">
                  <c:v>0</c:v>
                </c:pt>
                <c:pt idx="1562">
                  <c:v>0</c:v>
                </c:pt>
                <c:pt idx="1563">
                  <c:v>1</c:v>
                </c:pt>
                <c:pt idx="1564">
                  <c:v>0</c:v>
                </c:pt>
                <c:pt idx="1565">
                  <c:v>1</c:v>
                </c:pt>
                <c:pt idx="1566">
                  <c:v>0</c:v>
                </c:pt>
                <c:pt idx="1567">
                  <c:v>-1</c:v>
                </c:pt>
                <c:pt idx="1568">
                  <c:v>0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1</c:v>
                </c:pt>
                <c:pt idx="1576">
                  <c:v>0</c:v>
                </c:pt>
                <c:pt idx="1577">
                  <c:v>0</c:v>
                </c:pt>
                <c:pt idx="1578">
                  <c:v>-1</c:v>
                </c:pt>
                <c:pt idx="1579">
                  <c:v>0</c:v>
                </c:pt>
                <c:pt idx="1580">
                  <c:v>1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1</c:v>
                </c:pt>
                <c:pt idx="1586">
                  <c:v>0</c:v>
                </c:pt>
                <c:pt idx="1587">
                  <c:v>1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-1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1</c:v>
                </c:pt>
                <c:pt idx="1599">
                  <c:v>0</c:v>
                </c:pt>
                <c:pt idx="1600">
                  <c:v>0</c:v>
                </c:pt>
                <c:pt idx="1601">
                  <c:v>-1</c:v>
                </c:pt>
                <c:pt idx="1602">
                  <c:v>1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1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1</c:v>
                </c:pt>
                <c:pt idx="1630">
                  <c:v>1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-1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-1</c:v>
                </c:pt>
                <c:pt idx="1642">
                  <c:v>-1</c:v>
                </c:pt>
                <c:pt idx="1643">
                  <c:v>0</c:v>
                </c:pt>
                <c:pt idx="1644">
                  <c:v>1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1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1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-3</c:v>
                </c:pt>
                <c:pt idx="1673">
                  <c:v>-1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-1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1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-1</c:v>
                </c:pt>
                <c:pt idx="1696">
                  <c:v>0</c:v>
                </c:pt>
                <c:pt idx="1697">
                  <c:v>-1</c:v>
                </c:pt>
                <c:pt idx="1698">
                  <c:v>0</c:v>
                </c:pt>
                <c:pt idx="1699">
                  <c:v>-1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1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-9</c:v>
                </c:pt>
                <c:pt idx="1714">
                  <c:v>0</c:v>
                </c:pt>
                <c:pt idx="1715">
                  <c:v>0</c:v>
                </c:pt>
                <c:pt idx="1716">
                  <c:v>2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1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1</c:v>
                </c:pt>
                <c:pt idx="1734">
                  <c:v>-1</c:v>
                </c:pt>
                <c:pt idx="1735">
                  <c:v>0</c:v>
                </c:pt>
                <c:pt idx="1736">
                  <c:v>0</c:v>
                </c:pt>
                <c:pt idx="1737">
                  <c:v>-1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-1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1</c:v>
                </c:pt>
                <c:pt idx="1748">
                  <c:v>0</c:v>
                </c:pt>
                <c:pt idx="1749">
                  <c:v>0</c:v>
                </c:pt>
                <c:pt idx="1750">
                  <c:v>-6</c:v>
                </c:pt>
                <c:pt idx="1751">
                  <c:v>-3</c:v>
                </c:pt>
                <c:pt idx="1752">
                  <c:v>0</c:v>
                </c:pt>
                <c:pt idx="1753">
                  <c:v>0</c:v>
                </c:pt>
                <c:pt idx="1754">
                  <c:v>1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1</c:v>
                </c:pt>
                <c:pt idx="1759">
                  <c:v>1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-1</c:v>
                </c:pt>
                <c:pt idx="1768">
                  <c:v>0</c:v>
                </c:pt>
                <c:pt idx="1769">
                  <c:v>0</c:v>
                </c:pt>
                <c:pt idx="1770">
                  <c:v>-1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-1</c:v>
                </c:pt>
                <c:pt idx="1782">
                  <c:v>-1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0</c:v>
                </c:pt>
                <c:pt idx="1787">
                  <c:v>0</c:v>
                </c:pt>
                <c:pt idx="1788">
                  <c:v>-1</c:v>
                </c:pt>
                <c:pt idx="1789">
                  <c:v>1</c:v>
                </c:pt>
                <c:pt idx="1790">
                  <c:v>-1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-28</c:v>
                </c:pt>
                <c:pt idx="1795">
                  <c:v>0</c:v>
                </c:pt>
                <c:pt idx="1796">
                  <c:v>0</c:v>
                </c:pt>
                <c:pt idx="1797">
                  <c:v>1</c:v>
                </c:pt>
                <c:pt idx="1798">
                  <c:v>0</c:v>
                </c:pt>
                <c:pt idx="1799">
                  <c:v>2</c:v>
                </c:pt>
                <c:pt idx="1800">
                  <c:v>0</c:v>
                </c:pt>
                <c:pt idx="1801">
                  <c:v>-1</c:v>
                </c:pt>
                <c:pt idx="1802">
                  <c:v>1</c:v>
                </c:pt>
                <c:pt idx="1803">
                  <c:v>1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-1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-1</c:v>
                </c:pt>
                <c:pt idx="1816">
                  <c:v>0</c:v>
                </c:pt>
                <c:pt idx="1817">
                  <c:v>0</c:v>
                </c:pt>
                <c:pt idx="1818">
                  <c:v>1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1</c:v>
                </c:pt>
                <c:pt idx="1831">
                  <c:v>0</c:v>
                </c:pt>
                <c:pt idx="1832">
                  <c:v>0</c:v>
                </c:pt>
                <c:pt idx="1833">
                  <c:v>1</c:v>
                </c:pt>
                <c:pt idx="1834">
                  <c:v>0</c:v>
                </c:pt>
                <c:pt idx="1835">
                  <c:v>0</c:v>
                </c:pt>
                <c:pt idx="1836">
                  <c:v>-1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1</c:v>
                </c:pt>
                <c:pt idx="1844">
                  <c:v>-1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-1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-1</c:v>
                </c:pt>
                <c:pt idx="1857">
                  <c:v>1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-1</c:v>
                </c:pt>
                <c:pt idx="1864">
                  <c:v>-1</c:v>
                </c:pt>
                <c:pt idx="1865">
                  <c:v>0</c:v>
                </c:pt>
                <c:pt idx="1866">
                  <c:v>0</c:v>
                </c:pt>
                <c:pt idx="1867">
                  <c:v>-1</c:v>
                </c:pt>
                <c:pt idx="1868">
                  <c:v>1</c:v>
                </c:pt>
                <c:pt idx="1869">
                  <c:v>1</c:v>
                </c:pt>
                <c:pt idx="1870">
                  <c:v>0</c:v>
                </c:pt>
                <c:pt idx="1871">
                  <c:v>-1</c:v>
                </c:pt>
                <c:pt idx="1872">
                  <c:v>-1</c:v>
                </c:pt>
                <c:pt idx="1873">
                  <c:v>-1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-1</c:v>
                </c:pt>
                <c:pt idx="1879">
                  <c:v>-1</c:v>
                </c:pt>
                <c:pt idx="1880">
                  <c:v>0</c:v>
                </c:pt>
                <c:pt idx="1881">
                  <c:v>-1</c:v>
                </c:pt>
                <c:pt idx="1882">
                  <c:v>0</c:v>
                </c:pt>
                <c:pt idx="1883">
                  <c:v>0</c:v>
                </c:pt>
                <c:pt idx="1884">
                  <c:v>-1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1</c:v>
                </c:pt>
                <c:pt idx="1894">
                  <c:v>0</c:v>
                </c:pt>
                <c:pt idx="1895">
                  <c:v>-1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-1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-1</c:v>
                </c:pt>
                <c:pt idx="1928">
                  <c:v>1</c:v>
                </c:pt>
                <c:pt idx="1929">
                  <c:v>0</c:v>
                </c:pt>
                <c:pt idx="1930">
                  <c:v>0</c:v>
                </c:pt>
                <c:pt idx="1931">
                  <c:v>-1</c:v>
                </c:pt>
                <c:pt idx="1932">
                  <c:v>0</c:v>
                </c:pt>
                <c:pt idx="1933">
                  <c:v>-1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-5</c:v>
                </c:pt>
                <c:pt idx="1939">
                  <c:v>1</c:v>
                </c:pt>
                <c:pt idx="1940">
                  <c:v>0</c:v>
                </c:pt>
                <c:pt idx="1941">
                  <c:v>0</c:v>
                </c:pt>
                <c:pt idx="1942">
                  <c:v>1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1</c:v>
                </c:pt>
                <c:pt idx="1965">
                  <c:v>-1</c:v>
                </c:pt>
                <c:pt idx="1966">
                  <c:v>0</c:v>
                </c:pt>
                <c:pt idx="1967">
                  <c:v>1</c:v>
                </c:pt>
                <c:pt idx="1968">
                  <c:v>1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1</c:v>
                </c:pt>
                <c:pt idx="1977">
                  <c:v>1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1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-9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1</c:v>
                </c:pt>
                <c:pt idx="2013">
                  <c:v>1</c:v>
                </c:pt>
                <c:pt idx="2014">
                  <c:v>0</c:v>
                </c:pt>
                <c:pt idx="2015">
                  <c:v>0</c:v>
                </c:pt>
                <c:pt idx="2016">
                  <c:v>1</c:v>
                </c:pt>
                <c:pt idx="2017">
                  <c:v>0</c:v>
                </c:pt>
                <c:pt idx="2018">
                  <c:v>1</c:v>
                </c:pt>
                <c:pt idx="2019">
                  <c:v>0</c:v>
                </c:pt>
                <c:pt idx="2020">
                  <c:v>1</c:v>
                </c:pt>
                <c:pt idx="2021">
                  <c:v>0</c:v>
                </c:pt>
                <c:pt idx="2022">
                  <c:v>0</c:v>
                </c:pt>
                <c:pt idx="2023">
                  <c:v>1</c:v>
                </c:pt>
                <c:pt idx="2024">
                  <c:v>1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2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1</c:v>
                </c:pt>
                <c:pt idx="2037">
                  <c:v>1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0</c:v>
                </c:pt>
                <c:pt idx="2047">
                  <c:v>0</c:v>
                </c:pt>
                <c:pt idx="2048">
                  <c:v>-8</c:v>
                </c:pt>
                <c:pt idx="2049">
                  <c:v>-4</c:v>
                </c:pt>
                <c:pt idx="2050">
                  <c:v>0</c:v>
                </c:pt>
                <c:pt idx="2051">
                  <c:v>1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-1</c:v>
                </c:pt>
                <c:pt idx="2056">
                  <c:v>0</c:v>
                </c:pt>
                <c:pt idx="2057">
                  <c:v>1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1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1</c:v>
                </c:pt>
                <c:pt idx="2069">
                  <c:v>0</c:v>
                </c:pt>
                <c:pt idx="2070">
                  <c:v>1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-25</c:v>
                </c:pt>
                <c:pt idx="2080">
                  <c:v>0</c:v>
                </c:pt>
                <c:pt idx="2081">
                  <c:v>0</c:v>
                </c:pt>
                <c:pt idx="2082">
                  <c:v>2</c:v>
                </c:pt>
                <c:pt idx="2083">
                  <c:v>0</c:v>
                </c:pt>
                <c:pt idx="2084">
                  <c:v>0</c:v>
                </c:pt>
                <c:pt idx="2085">
                  <c:v>1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-2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-1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0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-18</c:v>
                </c:pt>
                <c:pt idx="2109">
                  <c:v>-5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1</c:v>
                </c:pt>
                <c:pt idx="2119">
                  <c:v>1</c:v>
                </c:pt>
                <c:pt idx="2120">
                  <c:v>3</c:v>
                </c:pt>
                <c:pt idx="2121">
                  <c:v>-1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1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-1</c:v>
                </c:pt>
                <c:pt idx="2133">
                  <c:v>0</c:v>
                </c:pt>
                <c:pt idx="2134">
                  <c:v>0</c:v>
                </c:pt>
                <c:pt idx="2135">
                  <c:v>1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-1</c:v>
                </c:pt>
                <c:pt idx="2140">
                  <c:v>-1</c:v>
                </c:pt>
                <c:pt idx="2141">
                  <c:v>0</c:v>
                </c:pt>
                <c:pt idx="2142">
                  <c:v>0</c:v>
                </c:pt>
                <c:pt idx="2143">
                  <c:v>-1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-1</c:v>
                </c:pt>
                <c:pt idx="2149">
                  <c:v>1</c:v>
                </c:pt>
                <c:pt idx="2150">
                  <c:v>0</c:v>
                </c:pt>
                <c:pt idx="2151">
                  <c:v>1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-7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-1</c:v>
                </c:pt>
                <c:pt idx="2167">
                  <c:v>0</c:v>
                </c:pt>
                <c:pt idx="2168">
                  <c:v>-1</c:v>
                </c:pt>
                <c:pt idx="2169">
                  <c:v>-1</c:v>
                </c:pt>
                <c:pt idx="2170">
                  <c:v>-1</c:v>
                </c:pt>
                <c:pt idx="2171">
                  <c:v>0</c:v>
                </c:pt>
                <c:pt idx="2172">
                  <c:v>1</c:v>
                </c:pt>
                <c:pt idx="2173">
                  <c:v>1</c:v>
                </c:pt>
                <c:pt idx="2174">
                  <c:v>-1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1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1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-1</c:v>
                </c:pt>
                <c:pt idx="2190">
                  <c:v>0</c:v>
                </c:pt>
                <c:pt idx="2191">
                  <c:v>-1</c:v>
                </c:pt>
                <c:pt idx="2192">
                  <c:v>-2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1</c:v>
                </c:pt>
                <c:pt idx="2197">
                  <c:v>1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2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-3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1</c:v>
                </c:pt>
                <c:pt idx="2215">
                  <c:v>0</c:v>
                </c:pt>
                <c:pt idx="2216">
                  <c:v>0</c:v>
                </c:pt>
                <c:pt idx="2217">
                  <c:v>1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1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-2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6</c:v>
                </c:pt>
                <c:pt idx="2258">
                  <c:v>4</c:v>
                </c:pt>
                <c:pt idx="2259">
                  <c:v>-1</c:v>
                </c:pt>
                <c:pt idx="2260">
                  <c:v>0</c:v>
                </c:pt>
                <c:pt idx="2261">
                  <c:v>0</c:v>
                </c:pt>
                <c:pt idx="2262">
                  <c:v>-1</c:v>
                </c:pt>
                <c:pt idx="2263">
                  <c:v>0</c:v>
                </c:pt>
                <c:pt idx="2264">
                  <c:v>-1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-1</c:v>
                </c:pt>
                <c:pt idx="2271">
                  <c:v>0</c:v>
                </c:pt>
                <c:pt idx="2272">
                  <c:v>0</c:v>
                </c:pt>
                <c:pt idx="2273">
                  <c:v>1</c:v>
                </c:pt>
                <c:pt idx="2274">
                  <c:v>0</c:v>
                </c:pt>
                <c:pt idx="2275">
                  <c:v>0</c:v>
                </c:pt>
                <c:pt idx="2276">
                  <c:v>-1</c:v>
                </c:pt>
                <c:pt idx="2277">
                  <c:v>0</c:v>
                </c:pt>
                <c:pt idx="2278">
                  <c:v>1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-4</c:v>
                </c:pt>
                <c:pt idx="2283">
                  <c:v>-3</c:v>
                </c:pt>
                <c:pt idx="2284">
                  <c:v>10</c:v>
                </c:pt>
                <c:pt idx="2285">
                  <c:v>3</c:v>
                </c:pt>
                <c:pt idx="2286">
                  <c:v>-1</c:v>
                </c:pt>
                <c:pt idx="2287">
                  <c:v>-1</c:v>
                </c:pt>
                <c:pt idx="2288">
                  <c:v>0</c:v>
                </c:pt>
                <c:pt idx="2289">
                  <c:v>1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-2</c:v>
                </c:pt>
                <c:pt idx="2297">
                  <c:v>-3</c:v>
                </c:pt>
                <c:pt idx="2298">
                  <c:v>-1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-1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-1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-1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-1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1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-1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-1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-1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1</c:v>
                </c:pt>
                <c:pt idx="2360">
                  <c:v>0</c:v>
                </c:pt>
                <c:pt idx="2361">
                  <c:v>-1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-1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-2</c:v>
                </c:pt>
                <c:pt idx="2386">
                  <c:v>0</c:v>
                </c:pt>
                <c:pt idx="2387">
                  <c:v>0</c:v>
                </c:pt>
                <c:pt idx="2388">
                  <c:v>-4</c:v>
                </c:pt>
                <c:pt idx="2389">
                  <c:v>-3</c:v>
                </c:pt>
                <c:pt idx="2390">
                  <c:v>1</c:v>
                </c:pt>
                <c:pt idx="2391">
                  <c:v>-1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-1</c:v>
                </c:pt>
                <c:pt idx="2400">
                  <c:v>0</c:v>
                </c:pt>
                <c:pt idx="2401">
                  <c:v>0</c:v>
                </c:pt>
                <c:pt idx="2402">
                  <c:v>-3</c:v>
                </c:pt>
                <c:pt idx="2403">
                  <c:v>0</c:v>
                </c:pt>
                <c:pt idx="2404">
                  <c:v>0</c:v>
                </c:pt>
                <c:pt idx="2405">
                  <c:v>-1</c:v>
                </c:pt>
                <c:pt idx="2406">
                  <c:v>0</c:v>
                </c:pt>
                <c:pt idx="2407">
                  <c:v>0</c:v>
                </c:pt>
                <c:pt idx="2408">
                  <c:v>-1</c:v>
                </c:pt>
                <c:pt idx="2409">
                  <c:v>-2</c:v>
                </c:pt>
                <c:pt idx="2410">
                  <c:v>-1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1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1</c:v>
                </c:pt>
                <c:pt idx="2425">
                  <c:v>0</c:v>
                </c:pt>
                <c:pt idx="2426">
                  <c:v>1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-3</c:v>
                </c:pt>
                <c:pt idx="2431">
                  <c:v>-5</c:v>
                </c:pt>
                <c:pt idx="2432">
                  <c:v>0</c:v>
                </c:pt>
                <c:pt idx="2433">
                  <c:v>0</c:v>
                </c:pt>
                <c:pt idx="2434">
                  <c:v>-1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-1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-1</c:v>
                </c:pt>
                <c:pt idx="2447">
                  <c:v>1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-1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-1</c:v>
                </c:pt>
                <c:pt idx="2482">
                  <c:v>-1</c:v>
                </c:pt>
                <c:pt idx="2483">
                  <c:v>1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-1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1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1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-1</c:v>
                </c:pt>
                <c:pt idx="2521">
                  <c:v>0</c:v>
                </c:pt>
                <c:pt idx="2522">
                  <c:v>-1</c:v>
                </c:pt>
                <c:pt idx="2523">
                  <c:v>-1</c:v>
                </c:pt>
                <c:pt idx="2524">
                  <c:v>0</c:v>
                </c:pt>
                <c:pt idx="2525">
                  <c:v>0</c:v>
                </c:pt>
                <c:pt idx="2526">
                  <c:v>-1</c:v>
                </c:pt>
                <c:pt idx="2527">
                  <c:v>0</c:v>
                </c:pt>
                <c:pt idx="2528">
                  <c:v>0</c:v>
                </c:pt>
                <c:pt idx="2529">
                  <c:v>-1</c:v>
                </c:pt>
                <c:pt idx="2530">
                  <c:v>0</c:v>
                </c:pt>
                <c:pt idx="2531">
                  <c:v>-1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-1</c:v>
                </c:pt>
                <c:pt idx="2543">
                  <c:v>0</c:v>
                </c:pt>
                <c:pt idx="2544">
                  <c:v>-1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-1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-1</c:v>
                </c:pt>
                <c:pt idx="2558">
                  <c:v>1</c:v>
                </c:pt>
                <c:pt idx="2559">
                  <c:v>0</c:v>
                </c:pt>
                <c:pt idx="2560">
                  <c:v>-1</c:v>
                </c:pt>
                <c:pt idx="2561">
                  <c:v>0</c:v>
                </c:pt>
                <c:pt idx="2562">
                  <c:v>-1</c:v>
                </c:pt>
                <c:pt idx="2563">
                  <c:v>4</c:v>
                </c:pt>
                <c:pt idx="2564">
                  <c:v>-1</c:v>
                </c:pt>
                <c:pt idx="2565">
                  <c:v>11</c:v>
                </c:pt>
                <c:pt idx="2566">
                  <c:v>-5</c:v>
                </c:pt>
                <c:pt idx="2567">
                  <c:v>0</c:v>
                </c:pt>
                <c:pt idx="2568">
                  <c:v>-2</c:v>
                </c:pt>
                <c:pt idx="2569">
                  <c:v>0</c:v>
                </c:pt>
                <c:pt idx="2570">
                  <c:v>0</c:v>
                </c:pt>
                <c:pt idx="2571">
                  <c:v>1</c:v>
                </c:pt>
                <c:pt idx="2572">
                  <c:v>-1</c:v>
                </c:pt>
                <c:pt idx="2573">
                  <c:v>1</c:v>
                </c:pt>
                <c:pt idx="2574">
                  <c:v>-1</c:v>
                </c:pt>
                <c:pt idx="2575">
                  <c:v>-2</c:v>
                </c:pt>
                <c:pt idx="2576">
                  <c:v>0</c:v>
                </c:pt>
                <c:pt idx="2577">
                  <c:v>-2</c:v>
                </c:pt>
                <c:pt idx="2578">
                  <c:v>-1</c:v>
                </c:pt>
                <c:pt idx="2579">
                  <c:v>-2</c:v>
                </c:pt>
                <c:pt idx="2580">
                  <c:v>0</c:v>
                </c:pt>
                <c:pt idx="2581">
                  <c:v>0</c:v>
                </c:pt>
                <c:pt idx="2582">
                  <c:v>-1</c:v>
                </c:pt>
                <c:pt idx="2583">
                  <c:v>0</c:v>
                </c:pt>
                <c:pt idx="2584">
                  <c:v>-1</c:v>
                </c:pt>
                <c:pt idx="2585">
                  <c:v>-2</c:v>
                </c:pt>
                <c:pt idx="2586">
                  <c:v>0</c:v>
                </c:pt>
                <c:pt idx="2587">
                  <c:v>-3</c:v>
                </c:pt>
                <c:pt idx="2588">
                  <c:v>-2</c:v>
                </c:pt>
                <c:pt idx="2589">
                  <c:v>0</c:v>
                </c:pt>
                <c:pt idx="2590">
                  <c:v>0</c:v>
                </c:pt>
                <c:pt idx="2591">
                  <c:v>-2</c:v>
                </c:pt>
                <c:pt idx="2592">
                  <c:v>0</c:v>
                </c:pt>
                <c:pt idx="2593">
                  <c:v>0</c:v>
                </c:pt>
                <c:pt idx="2594">
                  <c:v>-1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-1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-1</c:v>
                </c:pt>
                <c:pt idx="2613">
                  <c:v>0</c:v>
                </c:pt>
                <c:pt idx="2614">
                  <c:v>-1</c:v>
                </c:pt>
                <c:pt idx="2615">
                  <c:v>0</c:v>
                </c:pt>
                <c:pt idx="2616">
                  <c:v>0</c:v>
                </c:pt>
                <c:pt idx="2617">
                  <c:v>-1</c:v>
                </c:pt>
                <c:pt idx="2618">
                  <c:v>0</c:v>
                </c:pt>
                <c:pt idx="2619">
                  <c:v>-1</c:v>
                </c:pt>
                <c:pt idx="2620">
                  <c:v>-2</c:v>
                </c:pt>
                <c:pt idx="2621">
                  <c:v>0</c:v>
                </c:pt>
                <c:pt idx="2622">
                  <c:v>0</c:v>
                </c:pt>
                <c:pt idx="2623">
                  <c:v>-1</c:v>
                </c:pt>
                <c:pt idx="2624">
                  <c:v>0</c:v>
                </c:pt>
                <c:pt idx="2625">
                  <c:v>0</c:v>
                </c:pt>
                <c:pt idx="2626">
                  <c:v>1</c:v>
                </c:pt>
                <c:pt idx="2627">
                  <c:v>-1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-1</c:v>
                </c:pt>
                <c:pt idx="2635">
                  <c:v>-1</c:v>
                </c:pt>
                <c:pt idx="2636">
                  <c:v>0</c:v>
                </c:pt>
                <c:pt idx="2637">
                  <c:v>1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-1</c:v>
                </c:pt>
                <c:pt idx="2655">
                  <c:v>0</c:v>
                </c:pt>
                <c:pt idx="2656">
                  <c:v>0</c:v>
                </c:pt>
                <c:pt idx="2657">
                  <c:v>-1</c:v>
                </c:pt>
                <c:pt idx="2658">
                  <c:v>-1</c:v>
                </c:pt>
                <c:pt idx="2659">
                  <c:v>-1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-1</c:v>
                </c:pt>
                <c:pt idx="2668">
                  <c:v>0</c:v>
                </c:pt>
                <c:pt idx="2669">
                  <c:v>0</c:v>
                </c:pt>
                <c:pt idx="2670">
                  <c:v>1</c:v>
                </c:pt>
                <c:pt idx="2671">
                  <c:v>-1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-2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1</c:v>
                </c:pt>
                <c:pt idx="2683">
                  <c:v>-1</c:v>
                </c:pt>
                <c:pt idx="2684">
                  <c:v>1</c:v>
                </c:pt>
                <c:pt idx="2685">
                  <c:v>0</c:v>
                </c:pt>
                <c:pt idx="2686">
                  <c:v>0</c:v>
                </c:pt>
                <c:pt idx="2687">
                  <c:v>1</c:v>
                </c:pt>
                <c:pt idx="2688">
                  <c:v>1</c:v>
                </c:pt>
                <c:pt idx="2689">
                  <c:v>0</c:v>
                </c:pt>
                <c:pt idx="2690">
                  <c:v>0</c:v>
                </c:pt>
                <c:pt idx="2691">
                  <c:v>3</c:v>
                </c:pt>
                <c:pt idx="2692">
                  <c:v>2</c:v>
                </c:pt>
                <c:pt idx="2693">
                  <c:v>0</c:v>
                </c:pt>
                <c:pt idx="2694">
                  <c:v>9</c:v>
                </c:pt>
                <c:pt idx="2695">
                  <c:v>-1</c:v>
                </c:pt>
                <c:pt idx="2696">
                  <c:v>0</c:v>
                </c:pt>
                <c:pt idx="2697">
                  <c:v>0</c:v>
                </c:pt>
                <c:pt idx="2698">
                  <c:v>-1</c:v>
                </c:pt>
                <c:pt idx="2699">
                  <c:v>0</c:v>
                </c:pt>
                <c:pt idx="2700">
                  <c:v>0</c:v>
                </c:pt>
                <c:pt idx="2701">
                  <c:v>-1</c:v>
                </c:pt>
                <c:pt idx="2702">
                  <c:v>1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2</c:v>
                </c:pt>
                <c:pt idx="2708">
                  <c:v>1</c:v>
                </c:pt>
                <c:pt idx="2709">
                  <c:v>1</c:v>
                </c:pt>
                <c:pt idx="2710">
                  <c:v>0</c:v>
                </c:pt>
                <c:pt idx="2711">
                  <c:v>0</c:v>
                </c:pt>
                <c:pt idx="2712">
                  <c:v>1</c:v>
                </c:pt>
                <c:pt idx="2713">
                  <c:v>0</c:v>
                </c:pt>
                <c:pt idx="2714">
                  <c:v>-1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2</c:v>
                </c:pt>
                <c:pt idx="2719">
                  <c:v>0</c:v>
                </c:pt>
                <c:pt idx="2720">
                  <c:v>0</c:v>
                </c:pt>
                <c:pt idx="2721">
                  <c:v>2</c:v>
                </c:pt>
                <c:pt idx="2722">
                  <c:v>4</c:v>
                </c:pt>
                <c:pt idx="2723">
                  <c:v>0</c:v>
                </c:pt>
                <c:pt idx="2724">
                  <c:v>-1</c:v>
                </c:pt>
                <c:pt idx="2725">
                  <c:v>0</c:v>
                </c:pt>
                <c:pt idx="2726">
                  <c:v>1</c:v>
                </c:pt>
                <c:pt idx="2727">
                  <c:v>-2</c:v>
                </c:pt>
                <c:pt idx="2728">
                  <c:v>-3</c:v>
                </c:pt>
                <c:pt idx="2729">
                  <c:v>0</c:v>
                </c:pt>
                <c:pt idx="2730">
                  <c:v>1</c:v>
                </c:pt>
                <c:pt idx="2731">
                  <c:v>0</c:v>
                </c:pt>
                <c:pt idx="2732">
                  <c:v>3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1</c:v>
                </c:pt>
                <c:pt idx="2737">
                  <c:v>1</c:v>
                </c:pt>
                <c:pt idx="2738">
                  <c:v>-1</c:v>
                </c:pt>
                <c:pt idx="2739">
                  <c:v>-29</c:v>
                </c:pt>
                <c:pt idx="2740">
                  <c:v>2</c:v>
                </c:pt>
                <c:pt idx="2741">
                  <c:v>1</c:v>
                </c:pt>
                <c:pt idx="2742">
                  <c:v>0</c:v>
                </c:pt>
                <c:pt idx="2743">
                  <c:v>-1</c:v>
                </c:pt>
                <c:pt idx="2744">
                  <c:v>-1</c:v>
                </c:pt>
                <c:pt idx="2745">
                  <c:v>1</c:v>
                </c:pt>
                <c:pt idx="2746">
                  <c:v>0</c:v>
                </c:pt>
                <c:pt idx="2747">
                  <c:v>-2</c:v>
                </c:pt>
                <c:pt idx="2748">
                  <c:v>-7</c:v>
                </c:pt>
                <c:pt idx="2749">
                  <c:v>0</c:v>
                </c:pt>
                <c:pt idx="2750">
                  <c:v>1</c:v>
                </c:pt>
                <c:pt idx="2751">
                  <c:v>-1</c:v>
                </c:pt>
                <c:pt idx="2752">
                  <c:v>-2</c:v>
                </c:pt>
                <c:pt idx="2753">
                  <c:v>-4</c:v>
                </c:pt>
                <c:pt idx="2754">
                  <c:v>-2</c:v>
                </c:pt>
                <c:pt idx="2755">
                  <c:v>-2</c:v>
                </c:pt>
                <c:pt idx="2756">
                  <c:v>-1</c:v>
                </c:pt>
                <c:pt idx="2757">
                  <c:v>11</c:v>
                </c:pt>
                <c:pt idx="2758">
                  <c:v>0</c:v>
                </c:pt>
                <c:pt idx="2759">
                  <c:v>0</c:v>
                </c:pt>
                <c:pt idx="2760">
                  <c:v>-1</c:v>
                </c:pt>
                <c:pt idx="2761">
                  <c:v>-5</c:v>
                </c:pt>
                <c:pt idx="2762">
                  <c:v>-2</c:v>
                </c:pt>
                <c:pt idx="2763">
                  <c:v>-3</c:v>
                </c:pt>
                <c:pt idx="2764">
                  <c:v>-7</c:v>
                </c:pt>
                <c:pt idx="2765">
                  <c:v>-10</c:v>
                </c:pt>
                <c:pt idx="2766">
                  <c:v>-7</c:v>
                </c:pt>
                <c:pt idx="2767">
                  <c:v>-10</c:v>
                </c:pt>
                <c:pt idx="2768">
                  <c:v>-6</c:v>
                </c:pt>
                <c:pt idx="2769">
                  <c:v>-2</c:v>
                </c:pt>
                <c:pt idx="2770">
                  <c:v>-2</c:v>
                </c:pt>
                <c:pt idx="2771">
                  <c:v>-2</c:v>
                </c:pt>
                <c:pt idx="2772">
                  <c:v>-4</c:v>
                </c:pt>
                <c:pt idx="2773">
                  <c:v>0</c:v>
                </c:pt>
                <c:pt idx="2774">
                  <c:v>15</c:v>
                </c:pt>
                <c:pt idx="2775">
                  <c:v>-4</c:v>
                </c:pt>
                <c:pt idx="2776">
                  <c:v>7</c:v>
                </c:pt>
                <c:pt idx="2777">
                  <c:v>-3</c:v>
                </c:pt>
                <c:pt idx="2778">
                  <c:v>2</c:v>
                </c:pt>
                <c:pt idx="2779">
                  <c:v>-2</c:v>
                </c:pt>
                <c:pt idx="2780">
                  <c:v>1</c:v>
                </c:pt>
                <c:pt idx="2781">
                  <c:v>-11</c:v>
                </c:pt>
                <c:pt idx="2782">
                  <c:v>2</c:v>
                </c:pt>
                <c:pt idx="2783">
                  <c:v>-4</c:v>
                </c:pt>
                <c:pt idx="2784">
                  <c:v>1</c:v>
                </c:pt>
                <c:pt idx="2785">
                  <c:v>-1</c:v>
                </c:pt>
                <c:pt idx="2786">
                  <c:v>6</c:v>
                </c:pt>
                <c:pt idx="2787">
                  <c:v>4</c:v>
                </c:pt>
                <c:pt idx="2788">
                  <c:v>-6</c:v>
                </c:pt>
                <c:pt idx="2789">
                  <c:v>6</c:v>
                </c:pt>
                <c:pt idx="2790">
                  <c:v>-1</c:v>
                </c:pt>
                <c:pt idx="2791">
                  <c:v>0</c:v>
                </c:pt>
                <c:pt idx="2792">
                  <c:v>3</c:v>
                </c:pt>
                <c:pt idx="2793">
                  <c:v>-2</c:v>
                </c:pt>
                <c:pt idx="2794">
                  <c:v>7</c:v>
                </c:pt>
                <c:pt idx="2795">
                  <c:v>-1</c:v>
                </c:pt>
                <c:pt idx="2796">
                  <c:v>-2</c:v>
                </c:pt>
                <c:pt idx="2797">
                  <c:v>-1</c:v>
                </c:pt>
                <c:pt idx="2798">
                  <c:v>3</c:v>
                </c:pt>
                <c:pt idx="2799">
                  <c:v>2</c:v>
                </c:pt>
                <c:pt idx="2800">
                  <c:v>4</c:v>
                </c:pt>
                <c:pt idx="2801">
                  <c:v>4</c:v>
                </c:pt>
                <c:pt idx="2802">
                  <c:v>0</c:v>
                </c:pt>
                <c:pt idx="2803">
                  <c:v>1</c:v>
                </c:pt>
                <c:pt idx="2804">
                  <c:v>-1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1</c:v>
                </c:pt>
                <c:pt idx="2809">
                  <c:v>1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-1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-9</c:v>
                </c:pt>
                <c:pt idx="2832">
                  <c:v>0</c:v>
                </c:pt>
                <c:pt idx="2833">
                  <c:v>-1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-1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-1</c:v>
                </c:pt>
                <c:pt idx="2857">
                  <c:v>0</c:v>
                </c:pt>
                <c:pt idx="2858">
                  <c:v>-3</c:v>
                </c:pt>
                <c:pt idx="2859">
                  <c:v>-1</c:v>
                </c:pt>
                <c:pt idx="2860">
                  <c:v>-3</c:v>
                </c:pt>
                <c:pt idx="2861">
                  <c:v>-2</c:v>
                </c:pt>
                <c:pt idx="2862">
                  <c:v>-3</c:v>
                </c:pt>
                <c:pt idx="2863">
                  <c:v>0</c:v>
                </c:pt>
                <c:pt idx="2864">
                  <c:v>0</c:v>
                </c:pt>
                <c:pt idx="2865">
                  <c:v>-1</c:v>
                </c:pt>
                <c:pt idx="2866">
                  <c:v>0</c:v>
                </c:pt>
                <c:pt idx="2867">
                  <c:v>-1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-1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1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3</c:v>
                </c:pt>
                <c:pt idx="2903">
                  <c:v>0</c:v>
                </c:pt>
                <c:pt idx="2904">
                  <c:v>0</c:v>
                </c:pt>
                <c:pt idx="2905">
                  <c:v>-1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-1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1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0</c:v>
                </c:pt>
                <c:pt idx="2934">
                  <c:v>0</c:v>
                </c:pt>
                <c:pt idx="2935">
                  <c:v>1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-1</c:v>
                </c:pt>
                <c:pt idx="2948">
                  <c:v>0</c:v>
                </c:pt>
                <c:pt idx="2949">
                  <c:v>0</c:v>
                </c:pt>
                <c:pt idx="2950">
                  <c:v>-1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-1</c:v>
                </c:pt>
                <c:pt idx="2965">
                  <c:v>1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1</c:v>
                </c:pt>
                <c:pt idx="2971">
                  <c:v>1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1</c:v>
                </c:pt>
                <c:pt idx="2977">
                  <c:v>1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-1</c:v>
                </c:pt>
                <c:pt idx="2983">
                  <c:v>1</c:v>
                </c:pt>
                <c:pt idx="2984">
                  <c:v>-1</c:v>
                </c:pt>
                <c:pt idx="2985">
                  <c:v>-1</c:v>
                </c:pt>
                <c:pt idx="2986">
                  <c:v>1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-27</c:v>
                </c:pt>
                <c:pt idx="2995">
                  <c:v>0</c:v>
                </c:pt>
                <c:pt idx="2996">
                  <c:v>0</c:v>
                </c:pt>
                <c:pt idx="2997">
                  <c:v>1</c:v>
                </c:pt>
                <c:pt idx="2998">
                  <c:v>2</c:v>
                </c:pt>
                <c:pt idx="2999">
                  <c:v>1</c:v>
                </c:pt>
                <c:pt idx="3000">
                  <c:v>1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-2</c:v>
                </c:pt>
                <c:pt idx="3013">
                  <c:v>0</c:v>
                </c:pt>
                <c:pt idx="3014">
                  <c:v>1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-1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1</c:v>
                </c:pt>
                <c:pt idx="3049">
                  <c:v>1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1</c:v>
                </c:pt>
                <c:pt idx="3055">
                  <c:v>0</c:v>
                </c:pt>
                <c:pt idx="3056">
                  <c:v>-1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3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-1</c:v>
                </c:pt>
                <c:pt idx="3071">
                  <c:v>1</c:v>
                </c:pt>
                <c:pt idx="3072">
                  <c:v>-1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2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-1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1</c:v>
                </c:pt>
                <c:pt idx="3088">
                  <c:v>-1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-1</c:v>
                </c:pt>
                <c:pt idx="3109">
                  <c:v>-1</c:v>
                </c:pt>
                <c:pt idx="3110">
                  <c:v>-1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-1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1</c:v>
                </c:pt>
                <c:pt idx="3127">
                  <c:v>1</c:v>
                </c:pt>
                <c:pt idx="3128">
                  <c:v>0</c:v>
                </c:pt>
                <c:pt idx="3129">
                  <c:v>0</c:v>
                </c:pt>
                <c:pt idx="3130">
                  <c:v>-1</c:v>
                </c:pt>
                <c:pt idx="3131">
                  <c:v>0</c:v>
                </c:pt>
                <c:pt idx="3132">
                  <c:v>1</c:v>
                </c:pt>
                <c:pt idx="3133">
                  <c:v>0</c:v>
                </c:pt>
                <c:pt idx="3134">
                  <c:v>-1</c:v>
                </c:pt>
                <c:pt idx="3135">
                  <c:v>-1</c:v>
                </c:pt>
                <c:pt idx="3136">
                  <c:v>0</c:v>
                </c:pt>
                <c:pt idx="3137">
                  <c:v>1</c:v>
                </c:pt>
                <c:pt idx="3138">
                  <c:v>0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1</c:v>
                </c:pt>
                <c:pt idx="3152">
                  <c:v>0</c:v>
                </c:pt>
                <c:pt idx="3153">
                  <c:v>3</c:v>
                </c:pt>
                <c:pt idx="3154">
                  <c:v>1</c:v>
                </c:pt>
                <c:pt idx="3155">
                  <c:v>-1</c:v>
                </c:pt>
                <c:pt idx="3156">
                  <c:v>0</c:v>
                </c:pt>
                <c:pt idx="3157">
                  <c:v>0</c:v>
                </c:pt>
                <c:pt idx="3158">
                  <c:v>1</c:v>
                </c:pt>
                <c:pt idx="3159">
                  <c:v>0</c:v>
                </c:pt>
                <c:pt idx="3160">
                  <c:v>0</c:v>
                </c:pt>
                <c:pt idx="3161">
                  <c:v>1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-1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-1</c:v>
                </c:pt>
                <c:pt idx="3185">
                  <c:v>0</c:v>
                </c:pt>
                <c:pt idx="3186">
                  <c:v>1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-1</c:v>
                </c:pt>
                <c:pt idx="3193">
                  <c:v>-1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-1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1</c:v>
                </c:pt>
                <c:pt idx="3234">
                  <c:v>1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1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1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-1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-1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-1</c:v>
                </c:pt>
                <c:pt idx="3274">
                  <c:v>-1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-1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1</c:v>
                </c:pt>
                <c:pt idx="3293">
                  <c:v>1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-12</c:v>
                </c:pt>
                <c:pt idx="3311">
                  <c:v>-1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-1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-5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-5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1</c:v>
                </c:pt>
                <c:pt idx="3353">
                  <c:v>0</c:v>
                </c:pt>
                <c:pt idx="3354">
                  <c:v>0</c:v>
                </c:pt>
                <c:pt idx="3355">
                  <c:v>-1</c:v>
                </c:pt>
                <c:pt idx="3356">
                  <c:v>-1</c:v>
                </c:pt>
                <c:pt idx="3357">
                  <c:v>0</c:v>
                </c:pt>
                <c:pt idx="3358">
                  <c:v>1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155</c:v>
                </c:pt>
                <c:pt idx="3366">
                  <c:v>-4</c:v>
                </c:pt>
                <c:pt idx="3367">
                  <c:v>-1</c:v>
                </c:pt>
                <c:pt idx="3368">
                  <c:v>13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1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-1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-1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1</c:v>
                </c:pt>
                <c:pt idx="3391">
                  <c:v>-1</c:v>
                </c:pt>
                <c:pt idx="3392">
                  <c:v>-1</c:v>
                </c:pt>
                <c:pt idx="3393">
                  <c:v>0</c:v>
                </c:pt>
                <c:pt idx="3394">
                  <c:v>-1</c:v>
                </c:pt>
                <c:pt idx="3395">
                  <c:v>-2</c:v>
                </c:pt>
                <c:pt idx="3396">
                  <c:v>0</c:v>
                </c:pt>
                <c:pt idx="3397">
                  <c:v>-1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1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-1</c:v>
                </c:pt>
                <c:pt idx="3418">
                  <c:v>0</c:v>
                </c:pt>
                <c:pt idx="3419">
                  <c:v>-1</c:v>
                </c:pt>
                <c:pt idx="3420">
                  <c:v>0</c:v>
                </c:pt>
                <c:pt idx="3421">
                  <c:v>0</c:v>
                </c:pt>
                <c:pt idx="3422">
                  <c:v>-1</c:v>
                </c:pt>
                <c:pt idx="3423">
                  <c:v>0</c:v>
                </c:pt>
                <c:pt idx="3424">
                  <c:v>0</c:v>
                </c:pt>
                <c:pt idx="3425">
                  <c:v>1</c:v>
                </c:pt>
                <c:pt idx="3426">
                  <c:v>0</c:v>
                </c:pt>
                <c:pt idx="3427">
                  <c:v>0</c:v>
                </c:pt>
                <c:pt idx="3428">
                  <c:v>-3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-1</c:v>
                </c:pt>
                <c:pt idx="3436">
                  <c:v>0</c:v>
                </c:pt>
                <c:pt idx="3437">
                  <c:v>-1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1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1</c:v>
                </c:pt>
                <c:pt idx="3447">
                  <c:v>0</c:v>
                </c:pt>
                <c:pt idx="3448">
                  <c:v>-2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1</c:v>
                </c:pt>
                <c:pt idx="3454">
                  <c:v>0</c:v>
                </c:pt>
                <c:pt idx="3455">
                  <c:v>2</c:v>
                </c:pt>
                <c:pt idx="3456">
                  <c:v>1</c:v>
                </c:pt>
                <c:pt idx="3457">
                  <c:v>-1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-1</c:v>
                </c:pt>
                <c:pt idx="3463">
                  <c:v>-1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-1</c:v>
                </c:pt>
                <c:pt idx="3468">
                  <c:v>0</c:v>
                </c:pt>
                <c:pt idx="3469">
                  <c:v>0</c:v>
                </c:pt>
                <c:pt idx="3470">
                  <c:v>-1</c:v>
                </c:pt>
                <c:pt idx="3471">
                  <c:v>-18</c:v>
                </c:pt>
                <c:pt idx="3472">
                  <c:v>-15</c:v>
                </c:pt>
                <c:pt idx="3473">
                  <c:v>-27</c:v>
                </c:pt>
                <c:pt idx="3474">
                  <c:v>-5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3</c:v>
                </c:pt>
                <c:pt idx="3479">
                  <c:v>0</c:v>
                </c:pt>
                <c:pt idx="3480">
                  <c:v>-1</c:v>
                </c:pt>
                <c:pt idx="3481">
                  <c:v>0</c:v>
                </c:pt>
                <c:pt idx="3482">
                  <c:v>-8</c:v>
                </c:pt>
                <c:pt idx="3483">
                  <c:v>0</c:v>
                </c:pt>
                <c:pt idx="3484">
                  <c:v>0</c:v>
                </c:pt>
                <c:pt idx="3485">
                  <c:v>-1</c:v>
                </c:pt>
                <c:pt idx="3486">
                  <c:v>0</c:v>
                </c:pt>
                <c:pt idx="3487">
                  <c:v>0</c:v>
                </c:pt>
                <c:pt idx="3488">
                  <c:v>-2</c:v>
                </c:pt>
                <c:pt idx="3489">
                  <c:v>2</c:v>
                </c:pt>
                <c:pt idx="3490">
                  <c:v>0</c:v>
                </c:pt>
                <c:pt idx="3491">
                  <c:v>-1</c:v>
                </c:pt>
                <c:pt idx="3492">
                  <c:v>0</c:v>
                </c:pt>
                <c:pt idx="3493">
                  <c:v>0</c:v>
                </c:pt>
                <c:pt idx="3494">
                  <c:v>-6</c:v>
                </c:pt>
                <c:pt idx="3495">
                  <c:v>-2</c:v>
                </c:pt>
                <c:pt idx="3496">
                  <c:v>0</c:v>
                </c:pt>
                <c:pt idx="3497">
                  <c:v>48</c:v>
                </c:pt>
                <c:pt idx="3498">
                  <c:v>-2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-1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-1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-1</c:v>
                </c:pt>
                <c:pt idx="3525">
                  <c:v>1</c:v>
                </c:pt>
                <c:pt idx="3526">
                  <c:v>-4</c:v>
                </c:pt>
                <c:pt idx="352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C9-4122-BCD6-C3541D100653}"/>
            </c:ext>
          </c:extLst>
        </c:ser>
        <c:ser>
          <c:idx val="1"/>
          <c:order val="1"/>
          <c:tx>
            <c:v>PopSynIII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>
                    <a:lumMod val="25000"/>
                  </a:schemeClr>
                </a:solidFill>
              </a:ln>
              <a:effectLst/>
            </c:spPr>
          </c:marker>
          <c:xVal>
            <c:numRef>
              <c:f>taz_comparison!$D$2:$D$3529</c:f>
              <c:numCache>
                <c:formatCode>General</c:formatCode>
                <c:ptCount val="3528"/>
                <c:pt idx="0">
                  <c:v>231</c:v>
                </c:pt>
                <c:pt idx="1">
                  <c:v>262</c:v>
                </c:pt>
                <c:pt idx="2">
                  <c:v>271</c:v>
                </c:pt>
                <c:pt idx="3">
                  <c:v>221</c:v>
                </c:pt>
                <c:pt idx="4">
                  <c:v>334</c:v>
                </c:pt>
                <c:pt idx="5">
                  <c:v>67</c:v>
                </c:pt>
                <c:pt idx="6">
                  <c:v>189</c:v>
                </c:pt>
                <c:pt idx="7">
                  <c:v>100</c:v>
                </c:pt>
                <c:pt idx="8">
                  <c:v>24</c:v>
                </c:pt>
                <c:pt idx="9">
                  <c:v>152</c:v>
                </c:pt>
                <c:pt idx="10">
                  <c:v>63</c:v>
                </c:pt>
                <c:pt idx="11">
                  <c:v>34</c:v>
                </c:pt>
                <c:pt idx="12">
                  <c:v>43</c:v>
                </c:pt>
                <c:pt idx="13">
                  <c:v>9</c:v>
                </c:pt>
                <c:pt idx="14">
                  <c:v>93</c:v>
                </c:pt>
                <c:pt idx="15">
                  <c:v>42</c:v>
                </c:pt>
                <c:pt idx="16">
                  <c:v>42</c:v>
                </c:pt>
                <c:pt idx="17">
                  <c:v>62</c:v>
                </c:pt>
                <c:pt idx="18">
                  <c:v>147</c:v>
                </c:pt>
                <c:pt idx="19">
                  <c:v>79</c:v>
                </c:pt>
                <c:pt idx="20">
                  <c:v>216</c:v>
                </c:pt>
                <c:pt idx="21">
                  <c:v>74</c:v>
                </c:pt>
                <c:pt idx="22">
                  <c:v>259</c:v>
                </c:pt>
                <c:pt idx="23">
                  <c:v>99</c:v>
                </c:pt>
                <c:pt idx="24">
                  <c:v>66</c:v>
                </c:pt>
                <c:pt idx="25">
                  <c:v>111</c:v>
                </c:pt>
                <c:pt idx="26">
                  <c:v>51</c:v>
                </c:pt>
                <c:pt idx="27">
                  <c:v>41</c:v>
                </c:pt>
                <c:pt idx="28">
                  <c:v>209</c:v>
                </c:pt>
                <c:pt idx="29">
                  <c:v>111</c:v>
                </c:pt>
                <c:pt idx="30">
                  <c:v>27</c:v>
                </c:pt>
                <c:pt idx="31">
                  <c:v>98</c:v>
                </c:pt>
                <c:pt idx="32">
                  <c:v>48</c:v>
                </c:pt>
                <c:pt idx="33">
                  <c:v>209</c:v>
                </c:pt>
                <c:pt idx="34">
                  <c:v>4</c:v>
                </c:pt>
                <c:pt idx="35">
                  <c:v>282</c:v>
                </c:pt>
                <c:pt idx="36">
                  <c:v>139</c:v>
                </c:pt>
                <c:pt idx="37">
                  <c:v>72</c:v>
                </c:pt>
                <c:pt idx="38">
                  <c:v>81</c:v>
                </c:pt>
                <c:pt idx="39">
                  <c:v>32</c:v>
                </c:pt>
                <c:pt idx="40">
                  <c:v>450</c:v>
                </c:pt>
                <c:pt idx="41">
                  <c:v>90</c:v>
                </c:pt>
                <c:pt idx="42">
                  <c:v>14</c:v>
                </c:pt>
                <c:pt idx="43">
                  <c:v>55</c:v>
                </c:pt>
                <c:pt idx="44">
                  <c:v>62</c:v>
                </c:pt>
                <c:pt idx="45">
                  <c:v>75</c:v>
                </c:pt>
                <c:pt idx="46">
                  <c:v>135</c:v>
                </c:pt>
                <c:pt idx="47">
                  <c:v>506</c:v>
                </c:pt>
                <c:pt idx="48">
                  <c:v>336</c:v>
                </c:pt>
                <c:pt idx="49">
                  <c:v>129</c:v>
                </c:pt>
                <c:pt idx="50">
                  <c:v>74</c:v>
                </c:pt>
                <c:pt idx="51">
                  <c:v>543</c:v>
                </c:pt>
                <c:pt idx="52">
                  <c:v>60</c:v>
                </c:pt>
                <c:pt idx="53">
                  <c:v>289</c:v>
                </c:pt>
                <c:pt idx="54">
                  <c:v>462</c:v>
                </c:pt>
                <c:pt idx="55">
                  <c:v>22</c:v>
                </c:pt>
                <c:pt idx="56">
                  <c:v>22</c:v>
                </c:pt>
                <c:pt idx="57">
                  <c:v>1</c:v>
                </c:pt>
                <c:pt idx="58">
                  <c:v>118</c:v>
                </c:pt>
                <c:pt idx="59">
                  <c:v>51</c:v>
                </c:pt>
                <c:pt idx="60">
                  <c:v>549</c:v>
                </c:pt>
                <c:pt idx="61">
                  <c:v>137</c:v>
                </c:pt>
                <c:pt idx="62">
                  <c:v>272</c:v>
                </c:pt>
                <c:pt idx="63">
                  <c:v>240</c:v>
                </c:pt>
                <c:pt idx="64">
                  <c:v>304</c:v>
                </c:pt>
                <c:pt idx="65">
                  <c:v>319</c:v>
                </c:pt>
                <c:pt idx="66">
                  <c:v>320</c:v>
                </c:pt>
                <c:pt idx="67">
                  <c:v>23</c:v>
                </c:pt>
                <c:pt idx="68">
                  <c:v>14</c:v>
                </c:pt>
                <c:pt idx="69">
                  <c:v>108</c:v>
                </c:pt>
                <c:pt idx="70">
                  <c:v>68</c:v>
                </c:pt>
                <c:pt idx="71">
                  <c:v>239</c:v>
                </c:pt>
                <c:pt idx="72">
                  <c:v>136</c:v>
                </c:pt>
                <c:pt idx="73">
                  <c:v>106</c:v>
                </c:pt>
                <c:pt idx="74">
                  <c:v>360</c:v>
                </c:pt>
                <c:pt idx="75">
                  <c:v>160</c:v>
                </c:pt>
                <c:pt idx="76">
                  <c:v>257</c:v>
                </c:pt>
                <c:pt idx="77">
                  <c:v>112</c:v>
                </c:pt>
                <c:pt idx="78">
                  <c:v>287</c:v>
                </c:pt>
                <c:pt idx="79">
                  <c:v>67</c:v>
                </c:pt>
                <c:pt idx="80">
                  <c:v>175</c:v>
                </c:pt>
                <c:pt idx="81">
                  <c:v>111</c:v>
                </c:pt>
                <c:pt idx="82">
                  <c:v>228</c:v>
                </c:pt>
                <c:pt idx="83">
                  <c:v>60</c:v>
                </c:pt>
                <c:pt idx="84">
                  <c:v>173</c:v>
                </c:pt>
                <c:pt idx="85">
                  <c:v>125</c:v>
                </c:pt>
                <c:pt idx="86">
                  <c:v>177</c:v>
                </c:pt>
                <c:pt idx="87">
                  <c:v>158</c:v>
                </c:pt>
                <c:pt idx="88">
                  <c:v>33</c:v>
                </c:pt>
                <c:pt idx="89">
                  <c:v>146</c:v>
                </c:pt>
                <c:pt idx="90">
                  <c:v>145</c:v>
                </c:pt>
                <c:pt idx="91">
                  <c:v>48</c:v>
                </c:pt>
                <c:pt idx="92">
                  <c:v>76</c:v>
                </c:pt>
                <c:pt idx="93">
                  <c:v>64</c:v>
                </c:pt>
                <c:pt idx="94">
                  <c:v>69</c:v>
                </c:pt>
                <c:pt idx="95">
                  <c:v>115</c:v>
                </c:pt>
                <c:pt idx="96">
                  <c:v>56</c:v>
                </c:pt>
                <c:pt idx="97">
                  <c:v>228</c:v>
                </c:pt>
                <c:pt idx="98">
                  <c:v>80</c:v>
                </c:pt>
                <c:pt idx="99">
                  <c:v>186</c:v>
                </c:pt>
                <c:pt idx="100">
                  <c:v>215</c:v>
                </c:pt>
                <c:pt idx="101">
                  <c:v>177</c:v>
                </c:pt>
                <c:pt idx="102">
                  <c:v>155</c:v>
                </c:pt>
                <c:pt idx="103">
                  <c:v>130</c:v>
                </c:pt>
                <c:pt idx="104">
                  <c:v>125</c:v>
                </c:pt>
                <c:pt idx="105">
                  <c:v>86</c:v>
                </c:pt>
                <c:pt idx="106">
                  <c:v>130</c:v>
                </c:pt>
                <c:pt idx="107">
                  <c:v>27</c:v>
                </c:pt>
                <c:pt idx="108">
                  <c:v>132</c:v>
                </c:pt>
                <c:pt idx="109">
                  <c:v>67</c:v>
                </c:pt>
                <c:pt idx="110">
                  <c:v>69</c:v>
                </c:pt>
                <c:pt idx="111">
                  <c:v>21</c:v>
                </c:pt>
                <c:pt idx="112">
                  <c:v>19</c:v>
                </c:pt>
                <c:pt idx="113">
                  <c:v>269</c:v>
                </c:pt>
                <c:pt idx="114">
                  <c:v>51</c:v>
                </c:pt>
                <c:pt idx="115">
                  <c:v>10</c:v>
                </c:pt>
                <c:pt idx="116">
                  <c:v>243</c:v>
                </c:pt>
                <c:pt idx="117">
                  <c:v>250</c:v>
                </c:pt>
                <c:pt idx="118">
                  <c:v>175</c:v>
                </c:pt>
                <c:pt idx="119">
                  <c:v>160</c:v>
                </c:pt>
                <c:pt idx="120">
                  <c:v>158</c:v>
                </c:pt>
                <c:pt idx="121">
                  <c:v>334</c:v>
                </c:pt>
                <c:pt idx="122">
                  <c:v>97</c:v>
                </c:pt>
                <c:pt idx="123">
                  <c:v>132</c:v>
                </c:pt>
                <c:pt idx="124">
                  <c:v>109</c:v>
                </c:pt>
                <c:pt idx="125">
                  <c:v>1004</c:v>
                </c:pt>
                <c:pt idx="126">
                  <c:v>45</c:v>
                </c:pt>
                <c:pt idx="127">
                  <c:v>68</c:v>
                </c:pt>
                <c:pt idx="128">
                  <c:v>236</c:v>
                </c:pt>
                <c:pt idx="129">
                  <c:v>878</c:v>
                </c:pt>
                <c:pt idx="130">
                  <c:v>92</c:v>
                </c:pt>
                <c:pt idx="131">
                  <c:v>645</c:v>
                </c:pt>
                <c:pt idx="132">
                  <c:v>232</c:v>
                </c:pt>
                <c:pt idx="133">
                  <c:v>68</c:v>
                </c:pt>
                <c:pt idx="134">
                  <c:v>357</c:v>
                </c:pt>
                <c:pt idx="135">
                  <c:v>2677</c:v>
                </c:pt>
                <c:pt idx="136">
                  <c:v>99</c:v>
                </c:pt>
                <c:pt idx="137">
                  <c:v>54</c:v>
                </c:pt>
                <c:pt idx="138">
                  <c:v>980</c:v>
                </c:pt>
                <c:pt idx="139">
                  <c:v>113</c:v>
                </c:pt>
                <c:pt idx="140">
                  <c:v>57</c:v>
                </c:pt>
                <c:pt idx="141">
                  <c:v>464</c:v>
                </c:pt>
                <c:pt idx="142">
                  <c:v>86</c:v>
                </c:pt>
                <c:pt idx="143">
                  <c:v>134</c:v>
                </c:pt>
                <c:pt idx="144">
                  <c:v>102</c:v>
                </c:pt>
                <c:pt idx="145">
                  <c:v>250</c:v>
                </c:pt>
                <c:pt idx="146">
                  <c:v>269</c:v>
                </c:pt>
                <c:pt idx="147">
                  <c:v>43</c:v>
                </c:pt>
                <c:pt idx="148">
                  <c:v>29</c:v>
                </c:pt>
                <c:pt idx="149">
                  <c:v>1</c:v>
                </c:pt>
                <c:pt idx="150">
                  <c:v>30</c:v>
                </c:pt>
                <c:pt idx="151">
                  <c:v>203</c:v>
                </c:pt>
                <c:pt idx="152">
                  <c:v>25</c:v>
                </c:pt>
                <c:pt idx="153">
                  <c:v>183</c:v>
                </c:pt>
                <c:pt idx="154">
                  <c:v>144</c:v>
                </c:pt>
                <c:pt idx="155">
                  <c:v>92</c:v>
                </c:pt>
                <c:pt idx="156">
                  <c:v>30</c:v>
                </c:pt>
                <c:pt idx="157">
                  <c:v>130</c:v>
                </c:pt>
                <c:pt idx="158">
                  <c:v>32</c:v>
                </c:pt>
                <c:pt idx="159">
                  <c:v>191</c:v>
                </c:pt>
                <c:pt idx="160">
                  <c:v>224</c:v>
                </c:pt>
                <c:pt idx="161">
                  <c:v>154</c:v>
                </c:pt>
                <c:pt idx="162">
                  <c:v>146</c:v>
                </c:pt>
                <c:pt idx="163">
                  <c:v>190</c:v>
                </c:pt>
                <c:pt idx="164">
                  <c:v>49</c:v>
                </c:pt>
                <c:pt idx="165">
                  <c:v>118</c:v>
                </c:pt>
                <c:pt idx="166">
                  <c:v>82</c:v>
                </c:pt>
                <c:pt idx="167">
                  <c:v>6</c:v>
                </c:pt>
                <c:pt idx="168">
                  <c:v>80</c:v>
                </c:pt>
                <c:pt idx="169">
                  <c:v>95</c:v>
                </c:pt>
                <c:pt idx="170">
                  <c:v>63</c:v>
                </c:pt>
                <c:pt idx="171">
                  <c:v>40</c:v>
                </c:pt>
                <c:pt idx="172">
                  <c:v>59</c:v>
                </c:pt>
                <c:pt idx="173">
                  <c:v>2</c:v>
                </c:pt>
                <c:pt idx="174">
                  <c:v>0</c:v>
                </c:pt>
                <c:pt idx="175">
                  <c:v>0</c:v>
                </c:pt>
                <c:pt idx="176">
                  <c:v>73</c:v>
                </c:pt>
                <c:pt idx="177">
                  <c:v>141</c:v>
                </c:pt>
                <c:pt idx="178">
                  <c:v>134</c:v>
                </c:pt>
                <c:pt idx="179">
                  <c:v>73</c:v>
                </c:pt>
                <c:pt idx="180">
                  <c:v>90</c:v>
                </c:pt>
                <c:pt idx="181">
                  <c:v>307</c:v>
                </c:pt>
                <c:pt idx="182">
                  <c:v>228</c:v>
                </c:pt>
                <c:pt idx="183">
                  <c:v>37</c:v>
                </c:pt>
                <c:pt idx="184">
                  <c:v>29</c:v>
                </c:pt>
                <c:pt idx="185">
                  <c:v>92</c:v>
                </c:pt>
                <c:pt idx="186">
                  <c:v>16</c:v>
                </c:pt>
                <c:pt idx="187">
                  <c:v>22</c:v>
                </c:pt>
                <c:pt idx="188">
                  <c:v>110</c:v>
                </c:pt>
                <c:pt idx="189">
                  <c:v>148</c:v>
                </c:pt>
                <c:pt idx="190">
                  <c:v>60</c:v>
                </c:pt>
                <c:pt idx="191">
                  <c:v>14</c:v>
                </c:pt>
                <c:pt idx="192">
                  <c:v>488</c:v>
                </c:pt>
                <c:pt idx="193">
                  <c:v>109</c:v>
                </c:pt>
                <c:pt idx="194">
                  <c:v>50</c:v>
                </c:pt>
                <c:pt idx="195">
                  <c:v>212</c:v>
                </c:pt>
                <c:pt idx="196">
                  <c:v>148</c:v>
                </c:pt>
                <c:pt idx="197">
                  <c:v>17</c:v>
                </c:pt>
                <c:pt idx="198">
                  <c:v>75</c:v>
                </c:pt>
                <c:pt idx="199">
                  <c:v>124</c:v>
                </c:pt>
                <c:pt idx="200">
                  <c:v>139</c:v>
                </c:pt>
                <c:pt idx="201">
                  <c:v>132</c:v>
                </c:pt>
                <c:pt idx="202">
                  <c:v>30</c:v>
                </c:pt>
                <c:pt idx="203">
                  <c:v>128</c:v>
                </c:pt>
                <c:pt idx="204">
                  <c:v>20</c:v>
                </c:pt>
                <c:pt idx="205">
                  <c:v>71</c:v>
                </c:pt>
                <c:pt idx="206">
                  <c:v>145</c:v>
                </c:pt>
                <c:pt idx="207">
                  <c:v>89</c:v>
                </c:pt>
                <c:pt idx="208">
                  <c:v>16</c:v>
                </c:pt>
                <c:pt idx="209">
                  <c:v>142</c:v>
                </c:pt>
                <c:pt idx="210">
                  <c:v>146</c:v>
                </c:pt>
                <c:pt idx="211">
                  <c:v>51</c:v>
                </c:pt>
                <c:pt idx="212">
                  <c:v>68</c:v>
                </c:pt>
                <c:pt idx="213">
                  <c:v>148</c:v>
                </c:pt>
                <c:pt idx="214">
                  <c:v>142</c:v>
                </c:pt>
                <c:pt idx="215">
                  <c:v>229</c:v>
                </c:pt>
                <c:pt idx="216">
                  <c:v>114</c:v>
                </c:pt>
                <c:pt idx="217">
                  <c:v>14</c:v>
                </c:pt>
                <c:pt idx="218">
                  <c:v>140</c:v>
                </c:pt>
                <c:pt idx="219">
                  <c:v>41</c:v>
                </c:pt>
                <c:pt idx="220">
                  <c:v>167</c:v>
                </c:pt>
                <c:pt idx="221">
                  <c:v>129</c:v>
                </c:pt>
                <c:pt idx="222">
                  <c:v>501</c:v>
                </c:pt>
                <c:pt idx="223">
                  <c:v>26</c:v>
                </c:pt>
                <c:pt idx="224">
                  <c:v>106</c:v>
                </c:pt>
                <c:pt idx="225">
                  <c:v>96</c:v>
                </c:pt>
                <c:pt idx="226">
                  <c:v>84</c:v>
                </c:pt>
                <c:pt idx="227">
                  <c:v>63</c:v>
                </c:pt>
                <c:pt idx="228">
                  <c:v>247</c:v>
                </c:pt>
                <c:pt idx="229">
                  <c:v>289</c:v>
                </c:pt>
                <c:pt idx="230">
                  <c:v>145</c:v>
                </c:pt>
                <c:pt idx="231">
                  <c:v>118</c:v>
                </c:pt>
                <c:pt idx="232">
                  <c:v>280</c:v>
                </c:pt>
                <c:pt idx="233">
                  <c:v>142</c:v>
                </c:pt>
                <c:pt idx="234">
                  <c:v>3</c:v>
                </c:pt>
                <c:pt idx="235">
                  <c:v>77</c:v>
                </c:pt>
                <c:pt idx="236">
                  <c:v>47</c:v>
                </c:pt>
                <c:pt idx="237">
                  <c:v>68</c:v>
                </c:pt>
                <c:pt idx="238">
                  <c:v>84</c:v>
                </c:pt>
                <c:pt idx="239">
                  <c:v>40</c:v>
                </c:pt>
                <c:pt idx="240">
                  <c:v>23</c:v>
                </c:pt>
                <c:pt idx="241">
                  <c:v>77</c:v>
                </c:pt>
                <c:pt idx="242">
                  <c:v>2</c:v>
                </c:pt>
                <c:pt idx="243">
                  <c:v>218</c:v>
                </c:pt>
                <c:pt idx="244">
                  <c:v>95</c:v>
                </c:pt>
                <c:pt idx="245">
                  <c:v>0</c:v>
                </c:pt>
                <c:pt idx="246">
                  <c:v>24</c:v>
                </c:pt>
                <c:pt idx="247">
                  <c:v>127</c:v>
                </c:pt>
                <c:pt idx="248">
                  <c:v>60</c:v>
                </c:pt>
                <c:pt idx="249">
                  <c:v>35</c:v>
                </c:pt>
                <c:pt idx="250">
                  <c:v>49</c:v>
                </c:pt>
                <c:pt idx="251">
                  <c:v>101</c:v>
                </c:pt>
                <c:pt idx="252">
                  <c:v>22</c:v>
                </c:pt>
                <c:pt idx="253">
                  <c:v>19</c:v>
                </c:pt>
                <c:pt idx="254">
                  <c:v>120</c:v>
                </c:pt>
                <c:pt idx="255">
                  <c:v>11</c:v>
                </c:pt>
                <c:pt idx="256">
                  <c:v>62</c:v>
                </c:pt>
                <c:pt idx="257">
                  <c:v>109</c:v>
                </c:pt>
                <c:pt idx="258">
                  <c:v>130</c:v>
                </c:pt>
                <c:pt idx="259">
                  <c:v>19</c:v>
                </c:pt>
                <c:pt idx="260">
                  <c:v>214</c:v>
                </c:pt>
                <c:pt idx="261">
                  <c:v>111</c:v>
                </c:pt>
                <c:pt idx="262">
                  <c:v>107</c:v>
                </c:pt>
                <c:pt idx="263">
                  <c:v>194</c:v>
                </c:pt>
                <c:pt idx="264">
                  <c:v>187</c:v>
                </c:pt>
                <c:pt idx="265">
                  <c:v>15</c:v>
                </c:pt>
                <c:pt idx="266">
                  <c:v>340</c:v>
                </c:pt>
                <c:pt idx="267">
                  <c:v>458</c:v>
                </c:pt>
                <c:pt idx="268">
                  <c:v>188</c:v>
                </c:pt>
                <c:pt idx="269">
                  <c:v>881</c:v>
                </c:pt>
                <c:pt idx="270">
                  <c:v>310</c:v>
                </c:pt>
                <c:pt idx="271">
                  <c:v>298</c:v>
                </c:pt>
                <c:pt idx="272">
                  <c:v>369</c:v>
                </c:pt>
                <c:pt idx="273">
                  <c:v>439</c:v>
                </c:pt>
                <c:pt idx="274">
                  <c:v>278</c:v>
                </c:pt>
                <c:pt idx="275">
                  <c:v>47</c:v>
                </c:pt>
                <c:pt idx="276">
                  <c:v>78</c:v>
                </c:pt>
                <c:pt idx="277">
                  <c:v>126</c:v>
                </c:pt>
                <c:pt idx="278">
                  <c:v>52</c:v>
                </c:pt>
                <c:pt idx="279">
                  <c:v>468</c:v>
                </c:pt>
                <c:pt idx="280">
                  <c:v>74</c:v>
                </c:pt>
                <c:pt idx="281">
                  <c:v>243</c:v>
                </c:pt>
                <c:pt idx="282">
                  <c:v>220</c:v>
                </c:pt>
                <c:pt idx="283">
                  <c:v>101</c:v>
                </c:pt>
                <c:pt idx="284">
                  <c:v>42</c:v>
                </c:pt>
                <c:pt idx="285">
                  <c:v>53</c:v>
                </c:pt>
                <c:pt idx="286">
                  <c:v>354</c:v>
                </c:pt>
                <c:pt idx="287">
                  <c:v>43</c:v>
                </c:pt>
                <c:pt idx="288">
                  <c:v>42</c:v>
                </c:pt>
                <c:pt idx="289">
                  <c:v>69</c:v>
                </c:pt>
                <c:pt idx="290">
                  <c:v>17</c:v>
                </c:pt>
                <c:pt idx="291">
                  <c:v>394</c:v>
                </c:pt>
                <c:pt idx="292">
                  <c:v>335</c:v>
                </c:pt>
                <c:pt idx="293">
                  <c:v>148</c:v>
                </c:pt>
                <c:pt idx="294">
                  <c:v>168</c:v>
                </c:pt>
                <c:pt idx="295">
                  <c:v>158</c:v>
                </c:pt>
                <c:pt idx="296">
                  <c:v>124</c:v>
                </c:pt>
                <c:pt idx="297">
                  <c:v>111</c:v>
                </c:pt>
                <c:pt idx="298">
                  <c:v>124</c:v>
                </c:pt>
                <c:pt idx="299">
                  <c:v>275</c:v>
                </c:pt>
                <c:pt idx="300">
                  <c:v>110</c:v>
                </c:pt>
                <c:pt idx="301">
                  <c:v>179</c:v>
                </c:pt>
                <c:pt idx="302">
                  <c:v>256</c:v>
                </c:pt>
                <c:pt idx="303">
                  <c:v>118</c:v>
                </c:pt>
                <c:pt idx="304">
                  <c:v>132</c:v>
                </c:pt>
                <c:pt idx="305">
                  <c:v>162</c:v>
                </c:pt>
                <c:pt idx="306">
                  <c:v>253</c:v>
                </c:pt>
                <c:pt idx="307">
                  <c:v>55</c:v>
                </c:pt>
                <c:pt idx="308">
                  <c:v>398</c:v>
                </c:pt>
                <c:pt idx="309">
                  <c:v>68</c:v>
                </c:pt>
                <c:pt idx="310">
                  <c:v>22</c:v>
                </c:pt>
                <c:pt idx="311">
                  <c:v>107</c:v>
                </c:pt>
                <c:pt idx="312">
                  <c:v>87</c:v>
                </c:pt>
                <c:pt idx="313">
                  <c:v>257</c:v>
                </c:pt>
                <c:pt idx="314">
                  <c:v>154</c:v>
                </c:pt>
                <c:pt idx="315">
                  <c:v>62</c:v>
                </c:pt>
                <c:pt idx="316">
                  <c:v>175</c:v>
                </c:pt>
                <c:pt idx="317">
                  <c:v>261</c:v>
                </c:pt>
                <c:pt idx="318">
                  <c:v>244</c:v>
                </c:pt>
                <c:pt idx="319">
                  <c:v>69</c:v>
                </c:pt>
                <c:pt idx="320">
                  <c:v>238</c:v>
                </c:pt>
                <c:pt idx="321">
                  <c:v>59</c:v>
                </c:pt>
                <c:pt idx="322">
                  <c:v>399</c:v>
                </c:pt>
                <c:pt idx="323">
                  <c:v>338</c:v>
                </c:pt>
                <c:pt idx="324">
                  <c:v>42</c:v>
                </c:pt>
                <c:pt idx="325">
                  <c:v>495</c:v>
                </c:pt>
                <c:pt idx="326">
                  <c:v>437</c:v>
                </c:pt>
                <c:pt idx="327">
                  <c:v>150</c:v>
                </c:pt>
                <c:pt idx="328">
                  <c:v>39</c:v>
                </c:pt>
                <c:pt idx="329">
                  <c:v>122</c:v>
                </c:pt>
                <c:pt idx="330">
                  <c:v>186</c:v>
                </c:pt>
                <c:pt idx="331">
                  <c:v>512</c:v>
                </c:pt>
                <c:pt idx="332">
                  <c:v>53</c:v>
                </c:pt>
                <c:pt idx="333">
                  <c:v>129</c:v>
                </c:pt>
                <c:pt idx="334">
                  <c:v>156</c:v>
                </c:pt>
                <c:pt idx="335">
                  <c:v>251</c:v>
                </c:pt>
                <c:pt idx="336">
                  <c:v>50</c:v>
                </c:pt>
                <c:pt idx="337">
                  <c:v>43</c:v>
                </c:pt>
                <c:pt idx="338">
                  <c:v>87</c:v>
                </c:pt>
                <c:pt idx="339">
                  <c:v>223</c:v>
                </c:pt>
                <c:pt idx="340">
                  <c:v>175</c:v>
                </c:pt>
                <c:pt idx="341">
                  <c:v>51</c:v>
                </c:pt>
                <c:pt idx="342">
                  <c:v>242</c:v>
                </c:pt>
                <c:pt idx="343">
                  <c:v>87</c:v>
                </c:pt>
                <c:pt idx="344">
                  <c:v>142</c:v>
                </c:pt>
                <c:pt idx="345">
                  <c:v>493</c:v>
                </c:pt>
                <c:pt idx="346">
                  <c:v>267</c:v>
                </c:pt>
                <c:pt idx="347">
                  <c:v>290</c:v>
                </c:pt>
                <c:pt idx="348">
                  <c:v>103</c:v>
                </c:pt>
                <c:pt idx="349">
                  <c:v>129</c:v>
                </c:pt>
                <c:pt idx="350">
                  <c:v>36</c:v>
                </c:pt>
                <c:pt idx="351">
                  <c:v>45</c:v>
                </c:pt>
                <c:pt idx="352">
                  <c:v>51</c:v>
                </c:pt>
                <c:pt idx="353">
                  <c:v>41</c:v>
                </c:pt>
                <c:pt idx="354">
                  <c:v>56</c:v>
                </c:pt>
                <c:pt idx="355">
                  <c:v>86</c:v>
                </c:pt>
                <c:pt idx="356">
                  <c:v>50</c:v>
                </c:pt>
                <c:pt idx="357">
                  <c:v>109</c:v>
                </c:pt>
                <c:pt idx="358">
                  <c:v>148</c:v>
                </c:pt>
                <c:pt idx="359">
                  <c:v>32</c:v>
                </c:pt>
                <c:pt idx="360">
                  <c:v>135</c:v>
                </c:pt>
                <c:pt idx="361">
                  <c:v>63</c:v>
                </c:pt>
                <c:pt idx="362">
                  <c:v>109</c:v>
                </c:pt>
                <c:pt idx="363">
                  <c:v>131</c:v>
                </c:pt>
                <c:pt idx="364">
                  <c:v>99</c:v>
                </c:pt>
                <c:pt idx="365">
                  <c:v>367</c:v>
                </c:pt>
                <c:pt idx="366">
                  <c:v>198</c:v>
                </c:pt>
                <c:pt idx="367">
                  <c:v>347</c:v>
                </c:pt>
                <c:pt idx="368">
                  <c:v>52</c:v>
                </c:pt>
                <c:pt idx="369">
                  <c:v>323</c:v>
                </c:pt>
                <c:pt idx="370">
                  <c:v>177</c:v>
                </c:pt>
                <c:pt idx="371">
                  <c:v>94</c:v>
                </c:pt>
                <c:pt idx="372">
                  <c:v>184</c:v>
                </c:pt>
                <c:pt idx="373">
                  <c:v>167</c:v>
                </c:pt>
                <c:pt idx="374">
                  <c:v>136</c:v>
                </c:pt>
                <c:pt idx="375">
                  <c:v>270</c:v>
                </c:pt>
                <c:pt idx="376">
                  <c:v>261</c:v>
                </c:pt>
                <c:pt idx="377">
                  <c:v>154</c:v>
                </c:pt>
                <c:pt idx="378">
                  <c:v>240</c:v>
                </c:pt>
                <c:pt idx="379">
                  <c:v>120</c:v>
                </c:pt>
                <c:pt idx="380">
                  <c:v>158</c:v>
                </c:pt>
                <c:pt idx="381">
                  <c:v>140</c:v>
                </c:pt>
                <c:pt idx="382">
                  <c:v>66</c:v>
                </c:pt>
                <c:pt idx="383">
                  <c:v>328</c:v>
                </c:pt>
                <c:pt idx="384">
                  <c:v>309</c:v>
                </c:pt>
                <c:pt idx="385">
                  <c:v>239</c:v>
                </c:pt>
                <c:pt idx="386">
                  <c:v>133</c:v>
                </c:pt>
                <c:pt idx="387">
                  <c:v>1515</c:v>
                </c:pt>
                <c:pt idx="388">
                  <c:v>340</c:v>
                </c:pt>
                <c:pt idx="389">
                  <c:v>242</c:v>
                </c:pt>
                <c:pt idx="390">
                  <c:v>1380</c:v>
                </c:pt>
                <c:pt idx="391">
                  <c:v>542</c:v>
                </c:pt>
                <c:pt idx="392">
                  <c:v>93</c:v>
                </c:pt>
                <c:pt idx="393">
                  <c:v>131</c:v>
                </c:pt>
                <c:pt idx="394">
                  <c:v>244</c:v>
                </c:pt>
                <c:pt idx="395">
                  <c:v>1632</c:v>
                </c:pt>
                <c:pt idx="396">
                  <c:v>286</c:v>
                </c:pt>
                <c:pt idx="397">
                  <c:v>85</c:v>
                </c:pt>
                <c:pt idx="398">
                  <c:v>147</c:v>
                </c:pt>
                <c:pt idx="399">
                  <c:v>177</c:v>
                </c:pt>
                <c:pt idx="400">
                  <c:v>110</c:v>
                </c:pt>
                <c:pt idx="401">
                  <c:v>157</c:v>
                </c:pt>
                <c:pt idx="402">
                  <c:v>38</c:v>
                </c:pt>
                <c:pt idx="403">
                  <c:v>141</c:v>
                </c:pt>
                <c:pt idx="404">
                  <c:v>361</c:v>
                </c:pt>
                <c:pt idx="405">
                  <c:v>113</c:v>
                </c:pt>
                <c:pt idx="406">
                  <c:v>40</c:v>
                </c:pt>
                <c:pt idx="407">
                  <c:v>54</c:v>
                </c:pt>
                <c:pt idx="408">
                  <c:v>44</c:v>
                </c:pt>
                <c:pt idx="409">
                  <c:v>65</c:v>
                </c:pt>
                <c:pt idx="410">
                  <c:v>373</c:v>
                </c:pt>
                <c:pt idx="411">
                  <c:v>216</c:v>
                </c:pt>
                <c:pt idx="412">
                  <c:v>72</c:v>
                </c:pt>
                <c:pt idx="413">
                  <c:v>242</c:v>
                </c:pt>
                <c:pt idx="414">
                  <c:v>569</c:v>
                </c:pt>
                <c:pt idx="415">
                  <c:v>305</c:v>
                </c:pt>
                <c:pt idx="416">
                  <c:v>29</c:v>
                </c:pt>
                <c:pt idx="417">
                  <c:v>277</c:v>
                </c:pt>
                <c:pt idx="418">
                  <c:v>73</c:v>
                </c:pt>
                <c:pt idx="419">
                  <c:v>51</c:v>
                </c:pt>
                <c:pt idx="420">
                  <c:v>63</c:v>
                </c:pt>
                <c:pt idx="421">
                  <c:v>54</c:v>
                </c:pt>
                <c:pt idx="422">
                  <c:v>14</c:v>
                </c:pt>
                <c:pt idx="423">
                  <c:v>254</c:v>
                </c:pt>
                <c:pt idx="424">
                  <c:v>77</c:v>
                </c:pt>
                <c:pt idx="425">
                  <c:v>148</c:v>
                </c:pt>
                <c:pt idx="426">
                  <c:v>188</c:v>
                </c:pt>
                <c:pt idx="427">
                  <c:v>256</c:v>
                </c:pt>
                <c:pt idx="428">
                  <c:v>64</c:v>
                </c:pt>
                <c:pt idx="429">
                  <c:v>14</c:v>
                </c:pt>
                <c:pt idx="430">
                  <c:v>289</c:v>
                </c:pt>
                <c:pt idx="431">
                  <c:v>237</c:v>
                </c:pt>
                <c:pt idx="432">
                  <c:v>153</c:v>
                </c:pt>
                <c:pt idx="433">
                  <c:v>58</c:v>
                </c:pt>
                <c:pt idx="434">
                  <c:v>366</c:v>
                </c:pt>
                <c:pt idx="435">
                  <c:v>30</c:v>
                </c:pt>
                <c:pt idx="436">
                  <c:v>19</c:v>
                </c:pt>
                <c:pt idx="437">
                  <c:v>103</c:v>
                </c:pt>
                <c:pt idx="438">
                  <c:v>88</c:v>
                </c:pt>
                <c:pt idx="439">
                  <c:v>28</c:v>
                </c:pt>
                <c:pt idx="440">
                  <c:v>219</c:v>
                </c:pt>
                <c:pt idx="441">
                  <c:v>123</c:v>
                </c:pt>
                <c:pt idx="442">
                  <c:v>66</c:v>
                </c:pt>
                <c:pt idx="443">
                  <c:v>225</c:v>
                </c:pt>
                <c:pt idx="444">
                  <c:v>88</c:v>
                </c:pt>
                <c:pt idx="445">
                  <c:v>50</c:v>
                </c:pt>
                <c:pt idx="446">
                  <c:v>37</c:v>
                </c:pt>
                <c:pt idx="447">
                  <c:v>12</c:v>
                </c:pt>
                <c:pt idx="448">
                  <c:v>1</c:v>
                </c:pt>
                <c:pt idx="449">
                  <c:v>69</c:v>
                </c:pt>
                <c:pt idx="450">
                  <c:v>18</c:v>
                </c:pt>
                <c:pt idx="451">
                  <c:v>212</c:v>
                </c:pt>
                <c:pt idx="452">
                  <c:v>45</c:v>
                </c:pt>
                <c:pt idx="453">
                  <c:v>31</c:v>
                </c:pt>
                <c:pt idx="454">
                  <c:v>92</c:v>
                </c:pt>
                <c:pt idx="455">
                  <c:v>80</c:v>
                </c:pt>
                <c:pt idx="456">
                  <c:v>120</c:v>
                </c:pt>
                <c:pt idx="457">
                  <c:v>82</c:v>
                </c:pt>
                <c:pt idx="458">
                  <c:v>36</c:v>
                </c:pt>
                <c:pt idx="459">
                  <c:v>293</c:v>
                </c:pt>
                <c:pt idx="460">
                  <c:v>242</c:v>
                </c:pt>
                <c:pt idx="461">
                  <c:v>158</c:v>
                </c:pt>
                <c:pt idx="462">
                  <c:v>698</c:v>
                </c:pt>
                <c:pt idx="463">
                  <c:v>132</c:v>
                </c:pt>
                <c:pt idx="464">
                  <c:v>59</c:v>
                </c:pt>
                <c:pt idx="465">
                  <c:v>60</c:v>
                </c:pt>
                <c:pt idx="466">
                  <c:v>33</c:v>
                </c:pt>
                <c:pt idx="467">
                  <c:v>94</c:v>
                </c:pt>
                <c:pt idx="468">
                  <c:v>61</c:v>
                </c:pt>
                <c:pt idx="469">
                  <c:v>264</c:v>
                </c:pt>
                <c:pt idx="470">
                  <c:v>80</c:v>
                </c:pt>
                <c:pt idx="471">
                  <c:v>178</c:v>
                </c:pt>
                <c:pt idx="472">
                  <c:v>9</c:v>
                </c:pt>
                <c:pt idx="473">
                  <c:v>310</c:v>
                </c:pt>
                <c:pt idx="474">
                  <c:v>198</c:v>
                </c:pt>
                <c:pt idx="475">
                  <c:v>135</c:v>
                </c:pt>
                <c:pt idx="476">
                  <c:v>543</c:v>
                </c:pt>
                <c:pt idx="477">
                  <c:v>185</c:v>
                </c:pt>
                <c:pt idx="478">
                  <c:v>74</c:v>
                </c:pt>
                <c:pt idx="479">
                  <c:v>17</c:v>
                </c:pt>
                <c:pt idx="480">
                  <c:v>62</c:v>
                </c:pt>
                <c:pt idx="481">
                  <c:v>140</c:v>
                </c:pt>
                <c:pt idx="482">
                  <c:v>278</c:v>
                </c:pt>
                <c:pt idx="483">
                  <c:v>274</c:v>
                </c:pt>
                <c:pt idx="484">
                  <c:v>137</c:v>
                </c:pt>
                <c:pt idx="485">
                  <c:v>336</c:v>
                </c:pt>
                <c:pt idx="486">
                  <c:v>178</c:v>
                </c:pt>
                <c:pt idx="487">
                  <c:v>458</c:v>
                </c:pt>
                <c:pt idx="488">
                  <c:v>254</c:v>
                </c:pt>
                <c:pt idx="489">
                  <c:v>133</c:v>
                </c:pt>
                <c:pt idx="490">
                  <c:v>94</c:v>
                </c:pt>
                <c:pt idx="491">
                  <c:v>270</c:v>
                </c:pt>
                <c:pt idx="492">
                  <c:v>30</c:v>
                </c:pt>
                <c:pt idx="493">
                  <c:v>70</c:v>
                </c:pt>
                <c:pt idx="494">
                  <c:v>188</c:v>
                </c:pt>
                <c:pt idx="495">
                  <c:v>95</c:v>
                </c:pt>
                <c:pt idx="496">
                  <c:v>6</c:v>
                </c:pt>
                <c:pt idx="497">
                  <c:v>151</c:v>
                </c:pt>
                <c:pt idx="498">
                  <c:v>126</c:v>
                </c:pt>
                <c:pt idx="499">
                  <c:v>93</c:v>
                </c:pt>
                <c:pt idx="500">
                  <c:v>51</c:v>
                </c:pt>
                <c:pt idx="501">
                  <c:v>579</c:v>
                </c:pt>
                <c:pt idx="502">
                  <c:v>39</c:v>
                </c:pt>
                <c:pt idx="503">
                  <c:v>37</c:v>
                </c:pt>
                <c:pt idx="504">
                  <c:v>47</c:v>
                </c:pt>
                <c:pt idx="505">
                  <c:v>44</c:v>
                </c:pt>
                <c:pt idx="506">
                  <c:v>36</c:v>
                </c:pt>
                <c:pt idx="507">
                  <c:v>25</c:v>
                </c:pt>
                <c:pt idx="508">
                  <c:v>158</c:v>
                </c:pt>
                <c:pt idx="509">
                  <c:v>127</c:v>
                </c:pt>
                <c:pt idx="510">
                  <c:v>213</c:v>
                </c:pt>
                <c:pt idx="511">
                  <c:v>98</c:v>
                </c:pt>
                <c:pt idx="512">
                  <c:v>94</c:v>
                </c:pt>
                <c:pt idx="513">
                  <c:v>96</c:v>
                </c:pt>
                <c:pt idx="514">
                  <c:v>5</c:v>
                </c:pt>
                <c:pt idx="515">
                  <c:v>147</c:v>
                </c:pt>
                <c:pt idx="516">
                  <c:v>184</c:v>
                </c:pt>
                <c:pt idx="517">
                  <c:v>173</c:v>
                </c:pt>
                <c:pt idx="518">
                  <c:v>78</c:v>
                </c:pt>
                <c:pt idx="519">
                  <c:v>293</c:v>
                </c:pt>
                <c:pt idx="520">
                  <c:v>18</c:v>
                </c:pt>
                <c:pt idx="521">
                  <c:v>89</c:v>
                </c:pt>
                <c:pt idx="522">
                  <c:v>130</c:v>
                </c:pt>
                <c:pt idx="523">
                  <c:v>132</c:v>
                </c:pt>
                <c:pt idx="524">
                  <c:v>98</c:v>
                </c:pt>
                <c:pt idx="525">
                  <c:v>144</c:v>
                </c:pt>
                <c:pt idx="526">
                  <c:v>17</c:v>
                </c:pt>
                <c:pt idx="527">
                  <c:v>68</c:v>
                </c:pt>
                <c:pt idx="528">
                  <c:v>43</c:v>
                </c:pt>
                <c:pt idx="529">
                  <c:v>42</c:v>
                </c:pt>
                <c:pt idx="530">
                  <c:v>128</c:v>
                </c:pt>
                <c:pt idx="531">
                  <c:v>18</c:v>
                </c:pt>
                <c:pt idx="532">
                  <c:v>31</c:v>
                </c:pt>
                <c:pt idx="533">
                  <c:v>81</c:v>
                </c:pt>
                <c:pt idx="534">
                  <c:v>18</c:v>
                </c:pt>
                <c:pt idx="535">
                  <c:v>111</c:v>
                </c:pt>
                <c:pt idx="536">
                  <c:v>244</c:v>
                </c:pt>
                <c:pt idx="537">
                  <c:v>193</c:v>
                </c:pt>
                <c:pt idx="538">
                  <c:v>152</c:v>
                </c:pt>
                <c:pt idx="539">
                  <c:v>252</c:v>
                </c:pt>
                <c:pt idx="540">
                  <c:v>119</c:v>
                </c:pt>
                <c:pt idx="541">
                  <c:v>166</c:v>
                </c:pt>
                <c:pt idx="542">
                  <c:v>220</c:v>
                </c:pt>
                <c:pt idx="543">
                  <c:v>153</c:v>
                </c:pt>
                <c:pt idx="544">
                  <c:v>116</c:v>
                </c:pt>
                <c:pt idx="545">
                  <c:v>227</c:v>
                </c:pt>
                <c:pt idx="546">
                  <c:v>724</c:v>
                </c:pt>
                <c:pt idx="547">
                  <c:v>57</c:v>
                </c:pt>
                <c:pt idx="548">
                  <c:v>57</c:v>
                </c:pt>
                <c:pt idx="549">
                  <c:v>7</c:v>
                </c:pt>
                <c:pt idx="550">
                  <c:v>148</c:v>
                </c:pt>
                <c:pt idx="551">
                  <c:v>55</c:v>
                </c:pt>
                <c:pt idx="552">
                  <c:v>123</c:v>
                </c:pt>
                <c:pt idx="553">
                  <c:v>238</c:v>
                </c:pt>
                <c:pt idx="554">
                  <c:v>65</c:v>
                </c:pt>
                <c:pt idx="555">
                  <c:v>134</c:v>
                </c:pt>
                <c:pt idx="556">
                  <c:v>69</c:v>
                </c:pt>
                <c:pt idx="557">
                  <c:v>198</c:v>
                </c:pt>
                <c:pt idx="558">
                  <c:v>94</c:v>
                </c:pt>
                <c:pt idx="559">
                  <c:v>117</c:v>
                </c:pt>
                <c:pt idx="560">
                  <c:v>217</c:v>
                </c:pt>
                <c:pt idx="561">
                  <c:v>45</c:v>
                </c:pt>
                <c:pt idx="562">
                  <c:v>85</c:v>
                </c:pt>
                <c:pt idx="563">
                  <c:v>320</c:v>
                </c:pt>
                <c:pt idx="564">
                  <c:v>417</c:v>
                </c:pt>
                <c:pt idx="565">
                  <c:v>286</c:v>
                </c:pt>
                <c:pt idx="566">
                  <c:v>139</c:v>
                </c:pt>
                <c:pt idx="567">
                  <c:v>555</c:v>
                </c:pt>
                <c:pt idx="568">
                  <c:v>165</c:v>
                </c:pt>
                <c:pt idx="569">
                  <c:v>315</c:v>
                </c:pt>
                <c:pt idx="570">
                  <c:v>627</c:v>
                </c:pt>
                <c:pt idx="571">
                  <c:v>930</c:v>
                </c:pt>
                <c:pt idx="572">
                  <c:v>766</c:v>
                </c:pt>
                <c:pt idx="573">
                  <c:v>131</c:v>
                </c:pt>
                <c:pt idx="574">
                  <c:v>92</c:v>
                </c:pt>
                <c:pt idx="575">
                  <c:v>460</c:v>
                </c:pt>
                <c:pt idx="576">
                  <c:v>442</c:v>
                </c:pt>
                <c:pt idx="577">
                  <c:v>38</c:v>
                </c:pt>
                <c:pt idx="578">
                  <c:v>140</c:v>
                </c:pt>
                <c:pt idx="579">
                  <c:v>237</c:v>
                </c:pt>
                <c:pt idx="580">
                  <c:v>44</c:v>
                </c:pt>
                <c:pt idx="581">
                  <c:v>95</c:v>
                </c:pt>
                <c:pt idx="582">
                  <c:v>93</c:v>
                </c:pt>
                <c:pt idx="583">
                  <c:v>52</c:v>
                </c:pt>
                <c:pt idx="584">
                  <c:v>43</c:v>
                </c:pt>
                <c:pt idx="585">
                  <c:v>130</c:v>
                </c:pt>
                <c:pt idx="586">
                  <c:v>48</c:v>
                </c:pt>
                <c:pt idx="587">
                  <c:v>42</c:v>
                </c:pt>
                <c:pt idx="588">
                  <c:v>71</c:v>
                </c:pt>
                <c:pt idx="589">
                  <c:v>72</c:v>
                </c:pt>
                <c:pt idx="590">
                  <c:v>67</c:v>
                </c:pt>
                <c:pt idx="591">
                  <c:v>68</c:v>
                </c:pt>
                <c:pt idx="592">
                  <c:v>64</c:v>
                </c:pt>
                <c:pt idx="593">
                  <c:v>55</c:v>
                </c:pt>
                <c:pt idx="594">
                  <c:v>111</c:v>
                </c:pt>
                <c:pt idx="595">
                  <c:v>88</c:v>
                </c:pt>
                <c:pt idx="596">
                  <c:v>20</c:v>
                </c:pt>
                <c:pt idx="597">
                  <c:v>35</c:v>
                </c:pt>
                <c:pt idx="598">
                  <c:v>36</c:v>
                </c:pt>
                <c:pt idx="599">
                  <c:v>38</c:v>
                </c:pt>
                <c:pt idx="600">
                  <c:v>37</c:v>
                </c:pt>
                <c:pt idx="601">
                  <c:v>25</c:v>
                </c:pt>
                <c:pt idx="602">
                  <c:v>16</c:v>
                </c:pt>
                <c:pt idx="603">
                  <c:v>100</c:v>
                </c:pt>
                <c:pt idx="604">
                  <c:v>10</c:v>
                </c:pt>
                <c:pt idx="605">
                  <c:v>95</c:v>
                </c:pt>
                <c:pt idx="606">
                  <c:v>274</c:v>
                </c:pt>
                <c:pt idx="607">
                  <c:v>93</c:v>
                </c:pt>
                <c:pt idx="608">
                  <c:v>374</c:v>
                </c:pt>
                <c:pt idx="609">
                  <c:v>23</c:v>
                </c:pt>
                <c:pt idx="610">
                  <c:v>3</c:v>
                </c:pt>
                <c:pt idx="611">
                  <c:v>65</c:v>
                </c:pt>
                <c:pt idx="612">
                  <c:v>100</c:v>
                </c:pt>
                <c:pt idx="613">
                  <c:v>238</c:v>
                </c:pt>
                <c:pt idx="614">
                  <c:v>158</c:v>
                </c:pt>
                <c:pt idx="615">
                  <c:v>95</c:v>
                </c:pt>
                <c:pt idx="616">
                  <c:v>89</c:v>
                </c:pt>
                <c:pt idx="617">
                  <c:v>60</c:v>
                </c:pt>
                <c:pt idx="618">
                  <c:v>59</c:v>
                </c:pt>
                <c:pt idx="619">
                  <c:v>173</c:v>
                </c:pt>
                <c:pt idx="620">
                  <c:v>11</c:v>
                </c:pt>
                <c:pt idx="621">
                  <c:v>25</c:v>
                </c:pt>
                <c:pt idx="622">
                  <c:v>75</c:v>
                </c:pt>
                <c:pt idx="623">
                  <c:v>3</c:v>
                </c:pt>
                <c:pt idx="624">
                  <c:v>2</c:v>
                </c:pt>
                <c:pt idx="625">
                  <c:v>123</c:v>
                </c:pt>
                <c:pt idx="626">
                  <c:v>75</c:v>
                </c:pt>
                <c:pt idx="627">
                  <c:v>5</c:v>
                </c:pt>
                <c:pt idx="628">
                  <c:v>1</c:v>
                </c:pt>
                <c:pt idx="629">
                  <c:v>15</c:v>
                </c:pt>
                <c:pt idx="630">
                  <c:v>1</c:v>
                </c:pt>
                <c:pt idx="631">
                  <c:v>83</c:v>
                </c:pt>
                <c:pt idx="632">
                  <c:v>14</c:v>
                </c:pt>
                <c:pt idx="633">
                  <c:v>103</c:v>
                </c:pt>
                <c:pt idx="634">
                  <c:v>3</c:v>
                </c:pt>
                <c:pt idx="635">
                  <c:v>11</c:v>
                </c:pt>
                <c:pt idx="636">
                  <c:v>16</c:v>
                </c:pt>
                <c:pt idx="637">
                  <c:v>26</c:v>
                </c:pt>
                <c:pt idx="638">
                  <c:v>34</c:v>
                </c:pt>
                <c:pt idx="639">
                  <c:v>369</c:v>
                </c:pt>
                <c:pt idx="640">
                  <c:v>2839</c:v>
                </c:pt>
                <c:pt idx="641">
                  <c:v>225</c:v>
                </c:pt>
                <c:pt idx="642">
                  <c:v>17</c:v>
                </c:pt>
                <c:pt idx="643">
                  <c:v>43</c:v>
                </c:pt>
                <c:pt idx="644">
                  <c:v>26</c:v>
                </c:pt>
                <c:pt idx="645">
                  <c:v>89</c:v>
                </c:pt>
                <c:pt idx="646">
                  <c:v>514</c:v>
                </c:pt>
                <c:pt idx="647">
                  <c:v>145</c:v>
                </c:pt>
                <c:pt idx="648">
                  <c:v>51</c:v>
                </c:pt>
                <c:pt idx="649">
                  <c:v>54</c:v>
                </c:pt>
                <c:pt idx="650">
                  <c:v>216</c:v>
                </c:pt>
                <c:pt idx="651">
                  <c:v>23</c:v>
                </c:pt>
                <c:pt idx="652">
                  <c:v>417</c:v>
                </c:pt>
                <c:pt idx="653">
                  <c:v>25</c:v>
                </c:pt>
                <c:pt idx="654">
                  <c:v>488</c:v>
                </c:pt>
                <c:pt idx="655">
                  <c:v>340</c:v>
                </c:pt>
                <c:pt idx="656">
                  <c:v>265</c:v>
                </c:pt>
                <c:pt idx="657">
                  <c:v>206</c:v>
                </c:pt>
                <c:pt idx="658">
                  <c:v>59</c:v>
                </c:pt>
                <c:pt idx="659">
                  <c:v>15</c:v>
                </c:pt>
                <c:pt idx="660">
                  <c:v>27</c:v>
                </c:pt>
                <c:pt idx="661">
                  <c:v>337</c:v>
                </c:pt>
                <c:pt idx="662">
                  <c:v>338</c:v>
                </c:pt>
                <c:pt idx="663">
                  <c:v>217</c:v>
                </c:pt>
                <c:pt idx="664">
                  <c:v>233</c:v>
                </c:pt>
                <c:pt idx="665">
                  <c:v>442</c:v>
                </c:pt>
                <c:pt idx="666">
                  <c:v>318</c:v>
                </c:pt>
                <c:pt idx="667">
                  <c:v>146</c:v>
                </c:pt>
                <c:pt idx="668">
                  <c:v>12</c:v>
                </c:pt>
                <c:pt idx="669">
                  <c:v>23</c:v>
                </c:pt>
                <c:pt idx="670">
                  <c:v>1</c:v>
                </c:pt>
                <c:pt idx="671">
                  <c:v>169</c:v>
                </c:pt>
                <c:pt idx="672">
                  <c:v>249</c:v>
                </c:pt>
                <c:pt idx="673">
                  <c:v>59</c:v>
                </c:pt>
                <c:pt idx="674">
                  <c:v>117</c:v>
                </c:pt>
                <c:pt idx="675">
                  <c:v>123</c:v>
                </c:pt>
                <c:pt idx="676">
                  <c:v>96</c:v>
                </c:pt>
                <c:pt idx="677">
                  <c:v>800</c:v>
                </c:pt>
                <c:pt idx="678">
                  <c:v>27</c:v>
                </c:pt>
                <c:pt idx="679">
                  <c:v>61</c:v>
                </c:pt>
                <c:pt idx="680">
                  <c:v>325</c:v>
                </c:pt>
                <c:pt idx="681">
                  <c:v>224</c:v>
                </c:pt>
                <c:pt idx="682">
                  <c:v>2</c:v>
                </c:pt>
                <c:pt idx="683">
                  <c:v>51</c:v>
                </c:pt>
                <c:pt idx="684">
                  <c:v>19</c:v>
                </c:pt>
                <c:pt idx="685">
                  <c:v>137</c:v>
                </c:pt>
                <c:pt idx="686">
                  <c:v>42</c:v>
                </c:pt>
                <c:pt idx="687">
                  <c:v>21</c:v>
                </c:pt>
                <c:pt idx="688">
                  <c:v>15</c:v>
                </c:pt>
                <c:pt idx="689">
                  <c:v>60</c:v>
                </c:pt>
                <c:pt idx="690">
                  <c:v>122</c:v>
                </c:pt>
                <c:pt idx="691">
                  <c:v>154</c:v>
                </c:pt>
                <c:pt idx="692">
                  <c:v>169</c:v>
                </c:pt>
                <c:pt idx="693">
                  <c:v>191</c:v>
                </c:pt>
                <c:pt idx="694">
                  <c:v>137</c:v>
                </c:pt>
                <c:pt idx="695">
                  <c:v>161</c:v>
                </c:pt>
                <c:pt idx="696">
                  <c:v>5</c:v>
                </c:pt>
                <c:pt idx="697">
                  <c:v>151</c:v>
                </c:pt>
                <c:pt idx="698">
                  <c:v>37</c:v>
                </c:pt>
                <c:pt idx="699">
                  <c:v>37</c:v>
                </c:pt>
                <c:pt idx="700">
                  <c:v>47</c:v>
                </c:pt>
                <c:pt idx="701">
                  <c:v>36</c:v>
                </c:pt>
                <c:pt idx="702">
                  <c:v>0</c:v>
                </c:pt>
                <c:pt idx="703">
                  <c:v>17</c:v>
                </c:pt>
                <c:pt idx="704">
                  <c:v>6</c:v>
                </c:pt>
                <c:pt idx="705">
                  <c:v>59</c:v>
                </c:pt>
                <c:pt idx="706">
                  <c:v>63</c:v>
                </c:pt>
                <c:pt idx="707">
                  <c:v>285</c:v>
                </c:pt>
                <c:pt idx="708">
                  <c:v>290</c:v>
                </c:pt>
                <c:pt idx="709">
                  <c:v>182</c:v>
                </c:pt>
                <c:pt idx="710">
                  <c:v>44</c:v>
                </c:pt>
                <c:pt idx="711">
                  <c:v>832</c:v>
                </c:pt>
                <c:pt idx="712">
                  <c:v>654</c:v>
                </c:pt>
                <c:pt idx="713">
                  <c:v>4</c:v>
                </c:pt>
                <c:pt idx="714">
                  <c:v>16</c:v>
                </c:pt>
                <c:pt idx="715">
                  <c:v>3</c:v>
                </c:pt>
                <c:pt idx="716">
                  <c:v>124</c:v>
                </c:pt>
                <c:pt idx="717">
                  <c:v>78</c:v>
                </c:pt>
                <c:pt idx="718">
                  <c:v>359</c:v>
                </c:pt>
                <c:pt idx="719">
                  <c:v>111</c:v>
                </c:pt>
                <c:pt idx="720">
                  <c:v>299</c:v>
                </c:pt>
                <c:pt idx="721">
                  <c:v>80</c:v>
                </c:pt>
                <c:pt idx="722">
                  <c:v>318</c:v>
                </c:pt>
                <c:pt idx="723">
                  <c:v>48</c:v>
                </c:pt>
                <c:pt idx="724">
                  <c:v>79</c:v>
                </c:pt>
                <c:pt idx="725">
                  <c:v>105</c:v>
                </c:pt>
                <c:pt idx="726">
                  <c:v>100</c:v>
                </c:pt>
                <c:pt idx="727">
                  <c:v>70</c:v>
                </c:pt>
                <c:pt idx="728">
                  <c:v>127</c:v>
                </c:pt>
                <c:pt idx="729">
                  <c:v>90</c:v>
                </c:pt>
                <c:pt idx="730">
                  <c:v>52</c:v>
                </c:pt>
                <c:pt idx="731">
                  <c:v>68</c:v>
                </c:pt>
                <c:pt idx="732">
                  <c:v>44</c:v>
                </c:pt>
                <c:pt idx="733">
                  <c:v>16</c:v>
                </c:pt>
                <c:pt idx="734">
                  <c:v>57</c:v>
                </c:pt>
                <c:pt idx="735">
                  <c:v>442</c:v>
                </c:pt>
                <c:pt idx="736">
                  <c:v>225</c:v>
                </c:pt>
                <c:pt idx="737">
                  <c:v>73</c:v>
                </c:pt>
                <c:pt idx="738">
                  <c:v>96</c:v>
                </c:pt>
                <c:pt idx="739">
                  <c:v>102</c:v>
                </c:pt>
                <c:pt idx="740">
                  <c:v>22</c:v>
                </c:pt>
                <c:pt idx="741">
                  <c:v>3</c:v>
                </c:pt>
                <c:pt idx="742">
                  <c:v>41</c:v>
                </c:pt>
                <c:pt idx="743">
                  <c:v>38</c:v>
                </c:pt>
                <c:pt idx="744">
                  <c:v>74</c:v>
                </c:pt>
                <c:pt idx="745">
                  <c:v>61</c:v>
                </c:pt>
                <c:pt idx="746">
                  <c:v>21</c:v>
                </c:pt>
                <c:pt idx="747">
                  <c:v>46</c:v>
                </c:pt>
                <c:pt idx="748">
                  <c:v>119</c:v>
                </c:pt>
                <c:pt idx="749">
                  <c:v>259</c:v>
                </c:pt>
                <c:pt idx="750">
                  <c:v>215</c:v>
                </c:pt>
                <c:pt idx="751">
                  <c:v>129</c:v>
                </c:pt>
                <c:pt idx="752">
                  <c:v>118</c:v>
                </c:pt>
                <c:pt idx="753">
                  <c:v>181</c:v>
                </c:pt>
                <c:pt idx="754">
                  <c:v>516</c:v>
                </c:pt>
                <c:pt idx="755">
                  <c:v>364</c:v>
                </c:pt>
                <c:pt idx="756">
                  <c:v>148</c:v>
                </c:pt>
                <c:pt idx="757">
                  <c:v>136</c:v>
                </c:pt>
                <c:pt idx="758">
                  <c:v>305</c:v>
                </c:pt>
                <c:pt idx="759">
                  <c:v>120</c:v>
                </c:pt>
                <c:pt idx="760">
                  <c:v>223</c:v>
                </c:pt>
                <c:pt idx="761">
                  <c:v>78</c:v>
                </c:pt>
                <c:pt idx="762">
                  <c:v>142</c:v>
                </c:pt>
                <c:pt idx="763">
                  <c:v>217</c:v>
                </c:pt>
                <c:pt idx="764">
                  <c:v>142</c:v>
                </c:pt>
                <c:pt idx="765">
                  <c:v>98</c:v>
                </c:pt>
                <c:pt idx="766">
                  <c:v>251</c:v>
                </c:pt>
                <c:pt idx="767">
                  <c:v>28</c:v>
                </c:pt>
                <c:pt idx="768">
                  <c:v>27</c:v>
                </c:pt>
                <c:pt idx="769">
                  <c:v>190</c:v>
                </c:pt>
                <c:pt idx="770">
                  <c:v>52</c:v>
                </c:pt>
                <c:pt idx="771">
                  <c:v>135</c:v>
                </c:pt>
                <c:pt idx="772">
                  <c:v>86</c:v>
                </c:pt>
                <c:pt idx="773">
                  <c:v>129</c:v>
                </c:pt>
                <c:pt idx="774">
                  <c:v>169</c:v>
                </c:pt>
                <c:pt idx="775">
                  <c:v>114</c:v>
                </c:pt>
                <c:pt idx="776">
                  <c:v>200</c:v>
                </c:pt>
                <c:pt idx="777">
                  <c:v>294</c:v>
                </c:pt>
                <c:pt idx="778">
                  <c:v>216</c:v>
                </c:pt>
                <c:pt idx="779">
                  <c:v>98</c:v>
                </c:pt>
                <c:pt idx="780">
                  <c:v>69</c:v>
                </c:pt>
                <c:pt idx="781">
                  <c:v>184</c:v>
                </c:pt>
                <c:pt idx="782">
                  <c:v>142</c:v>
                </c:pt>
                <c:pt idx="783">
                  <c:v>53</c:v>
                </c:pt>
                <c:pt idx="784">
                  <c:v>77</c:v>
                </c:pt>
                <c:pt idx="785">
                  <c:v>135</c:v>
                </c:pt>
                <c:pt idx="786">
                  <c:v>173</c:v>
                </c:pt>
                <c:pt idx="787">
                  <c:v>160</c:v>
                </c:pt>
                <c:pt idx="788">
                  <c:v>89</c:v>
                </c:pt>
                <c:pt idx="789">
                  <c:v>80</c:v>
                </c:pt>
                <c:pt idx="790">
                  <c:v>275</c:v>
                </c:pt>
                <c:pt idx="791">
                  <c:v>97</c:v>
                </c:pt>
                <c:pt idx="792">
                  <c:v>179</c:v>
                </c:pt>
                <c:pt idx="793">
                  <c:v>252</c:v>
                </c:pt>
                <c:pt idx="794">
                  <c:v>433</c:v>
                </c:pt>
                <c:pt idx="795">
                  <c:v>201</c:v>
                </c:pt>
                <c:pt idx="796">
                  <c:v>204</c:v>
                </c:pt>
                <c:pt idx="797">
                  <c:v>352</c:v>
                </c:pt>
                <c:pt idx="798">
                  <c:v>21</c:v>
                </c:pt>
                <c:pt idx="799">
                  <c:v>86</c:v>
                </c:pt>
                <c:pt idx="800">
                  <c:v>188</c:v>
                </c:pt>
                <c:pt idx="801">
                  <c:v>242</c:v>
                </c:pt>
                <c:pt idx="802">
                  <c:v>80</c:v>
                </c:pt>
                <c:pt idx="803">
                  <c:v>112</c:v>
                </c:pt>
                <c:pt idx="804">
                  <c:v>196</c:v>
                </c:pt>
                <c:pt idx="805">
                  <c:v>89</c:v>
                </c:pt>
                <c:pt idx="806">
                  <c:v>82</c:v>
                </c:pt>
                <c:pt idx="807">
                  <c:v>53</c:v>
                </c:pt>
                <c:pt idx="808">
                  <c:v>328</c:v>
                </c:pt>
                <c:pt idx="809">
                  <c:v>102</c:v>
                </c:pt>
                <c:pt idx="810">
                  <c:v>57</c:v>
                </c:pt>
                <c:pt idx="811">
                  <c:v>72</c:v>
                </c:pt>
                <c:pt idx="812">
                  <c:v>82</c:v>
                </c:pt>
                <c:pt idx="813">
                  <c:v>12</c:v>
                </c:pt>
                <c:pt idx="814">
                  <c:v>79</c:v>
                </c:pt>
                <c:pt idx="815">
                  <c:v>50</c:v>
                </c:pt>
                <c:pt idx="816">
                  <c:v>149</c:v>
                </c:pt>
                <c:pt idx="817">
                  <c:v>87</c:v>
                </c:pt>
                <c:pt idx="818">
                  <c:v>146</c:v>
                </c:pt>
                <c:pt idx="819">
                  <c:v>36</c:v>
                </c:pt>
                <c:pt idx="820">
                  <c:v>67</c:v>
                </c:pt>
                <c:pt idx="821">
                  <c:v>13</c:v>
                </c:pt>
                <c:pt idx="822">
                  <c:v>4</c:v>
                </c:pt>
                <c:pt idx="823">
                  <c:v>5</c:v>
                </c:pt>
                <c:pt idx="824">
                  <c:v>25</c:v>
                </c:pt>
                <c:pt idx="825">
                  <c:v>35</c:v>
                </c:pt>
                <c:pt idx="826">
                  <c:v>24</c:v>
                </c:pt>
                <c:pt idx="827">
                  <c:v>47</c:v>
                </c:pt>
                <c:pt idx="828">
                  <c:v>95</c:v>
                </c:pt>
                <c:pt idx="829">
                  <c:v>0</c:v>
                </c:pt>
                <c:pt idx="830">
                  <c:v>47</c:v>
                </c:pt>
                <c:pt idx="831">
                  <c:v>28</c:v>
                </c:pt>
                <c:pt idx="832">
                  <c:v>23</c:v>
                </c:pt>
                <c:pt idx="833">
                  <c:v>38</c:v>
                </c:pt>
                <c:pt idx="834">
                  <c:v>37</c:v>
                </c:pt>
                <c:pt idx="835">
                  <c:v>38</c:v>
                </c:pt>
                <c:pt idx="836">
                  <c:v>22</c:v>
                </c:pt>
                <c:pt idx="837">
                  <c:v>60</c:v>
                </c:pt>
                <c:pt idx="838">
                  <c:v>71</c:v>
                </c:pt>
                <c:pt idx="839">
                  <c:v>133</c:v>
                </c:pt>
                <c:pt idx="840">
                  <c:v>48</c:v>
                </c:pt>
                <c:pt idx="841">
                  <c:v>22</c:v>
                </c:pt>
                <c:pt idx="842">
                  <c:v>7</c:v>
                </c:pt>
                <c:pt idx="843">
                  <c:v>29</c:v>
                </c:pt>
                <c:pt idx="844">
                  <c:v>124</c:v>
                </c:pt>
                <c:pt idx="845">
                  <c:v>33</c:v>
                </c:pt>
                <c:pt idx="846">
                  <c:v>169</c:v>
                </c:pt>
                <c:pt idx="847">
                  <c:v>0</c:v>
                </c:pt>
                <c:pt idx="848">
                  <c:v>167</c:v>
                </c:pt>
                <c:pt idx="849">
                  <c:v>0</c:v>
                </c:pt>
                <c:pt idx="850">
                  <c:v>9</c:v>
                </c:pt>
                <c:pt idx="851">
                  <c:v>70</c:v>
                </c:pt>
                <c:pt idx="852">
                  <c:v>586</c:v>
                </c:pt>
                <c:pt idx="853">
                  <c:v>11</c:v>
                </c:pt>
                <c:pt idx="854">
                  <c:v>51</c:v>
                </c:pt>
                <c:pt idx="855">
                  <c:v>144</c:v>
                </c:pt>
                <c:pt idx="856">
                  <c:v>120</c:v>
                </c:pt>
                <c:pt idx="857">
                  <c:v>47</c:v>
                </c:pt>
                <c:pt idx="858">
                  <c:v>41</c:v>
                </c:pt>
                <c:pt idx="859">
                  <c:v>50</c:v>
                </c:pt>
                <c:pt idx="860">
                  <c:v>19</c:v>
                </c:pt>
                <c:pt idx="861">
                  <c:v>149</c:v>
                </c:pt>
                <c:pt idx="862">
                  <c:v>69</c:v>
                </c:pt>
                <c:pt idx="863">
                  <c:v>128</c:v>
                </c:pt>
                <c:pt idx="864">
                  <c:v>23</c:v>
                </c:pt>
                <c:pt idx="865">
                  <c:v>13</c:v>
                </c:pt>
                <c:pt idx="866">
                  <c:v>13</c:v>
                </c:pt>
                <c:pt idx="867">
                  <c:v>48</c:v>
                </c:pt>
                <c:pt idx="868">
                  <c:v>8</c:v>
                </c:pt>
                <c:pt idx="869">
                  <c:v>104</c:v>
                </c:pt>
                <c:pt idx="870">
                  <c:v>21</c:v>
                </c:pt>
                <c:pt idx="871">
                  <c:v>30</c:v>
                </c:pt>
                <c:pt idx="872">
                  <c:v>2</c:v>
                </c:pt>
                <c:pt idx="873">
                  <c:v>29</c:v>
                </c:pt>
                <c:pt idx="874">
                  <c:v>24</c:v>
                </c:pt>
                <c:pt idx="875">
                  <c:v>98</c:v>
                </c:pt>
                <c:pt idx="876">
                  <c:v>39</c:v>
                </c:pt>
                <c:pt idx="877">
                  <c:v>37</c:v>
                </c:pt>
                <c:pt idx="878">
                  <c:v>57</c:v>
                </c:pt>
                <c:pt idx="879">
                  <c:v>156</c:v>
                </c:pt>
                <c:pt idx="880">
                  <c:v>36</c:v>
                </c:pt>
                <c:pt idx="881">
                  <c:v>31</c:v>
                </c:pt>
                <c:pt idx="882">
                  <c:v>32</c:v>
                </c:pt>
                <c:pt idx="883">
                  <c:v>39</c:v>
                </c:pt>
                <c:pt idx="884">
                  <c:v>44</c:v>
                </c:pt>
                <c:pt idx="885">
                  <c:v>45</c:v>
                </c:pt>
                <c:pt idx="886">
                  <c:v>44</c:v>
                </c:pt>
                <c:pt idx="887">
                  <c:v>36</c:v>
                </c:pt>
                <c:pt idx="888">
                  <c:v>65</c:v>
                </c:pt>
                <c:pt idx="889">
                  <c:v>10</c:v>
                </c:pt>
                <c:pt idx="890">
                  <c:v>25</c:v>
                </c:pt>
                <c:pt idx="891">
                  <c:v>36</c:v>
                </c:pt>
                <c:pt idx="892">
                  <c:v>35</c:v>
                </c:pt>
                <c:pt idx="893">
                  <c:v>18</c:v>
                </c:pt>
                <c:pt idx="894">
                  <c:v>3</c:v>
                </c:pt>
                <c:pt idx="895">
                  <c:v>0</c:v>
                </c:pt>
                <c:pt idx="896">
                  <c:v>24</c:v>
                </c:pt>
                <c:pt idx="897">
                  <c:v>36</c:v>
                </c:pt>
                <c:pt idx="898">
                  <c:v>75</c:v>
                </c:pt>
                <c:pt idx="899">
                  <c:v>53</c:v>
                </c:pt>
                <c:pt idx="900">
                  <c:v>59</c:v>
                </c:pt>
                <c:pt idx="901">
                  <c:v>69</c:v>
                </c:pt>
                <c:pt idx="902">
                  <c:v>314</c:v>
                </c:pt>
                <c:pt idx="903">
                  <c:v>1</c:v>
                </c:pt>
                <c:pt idx="904">
                  <c:v>9</c:v>
                </c:pt>
                <c:pt idx="905">
                  <c:v>191</c:v>
                </c:pt>
                <c:pt idx="906">
                  <c:v>125</c:v>
                </c:pt>
                <c:pt idx="907">
                  <c:v>30</c:v>
                </c:pt>
                <c:pt idx="908">
                  <c:v>85</c:v>
                </c:pt>
                <c:pt idx="909">
                  <c:v>99</c:v>
                </c:pt>
                <c:pt idx="910">
                  <c:v>20</c:v>
                </c:pt>
                <c:pt idx="911">
                  <c:v>59</c:v>
                </c:pt>
                <c:pt idx="912">
                  <c:v>3</c:v>
                </c:pt>
                <c:pt idx="913">
                  <c:v>23</c:v>
                </c:pt>
                <c:pt idx="914">
                  <c:v>93</c:v>
                </c:pt>
                <c:pt idx="915">
                  <c:v>83</c:v>
                </c:pt>
                <c:pt idx="916">
                  <c:v>34</c:v>
                </c:pt>
                <c:pt idx="917">
                  <c:v>87</c:v>
                </c:pt>
                <c:pt idx="918">
                  <c:v>98</c:v>
                </c:pt>
                <c:pt idx="919">
                  <c:v>14</c:v>
                </c:pt>
                <c:pt idx="920">
                  <c:v>80</c:v>
                </c:pt>
                <c:pt idx="921">
                  <c:v>104</c:v>
                </c:pt>
                <c:pt idx="922">
                  <c:v>74</c:v>
                </c:pt>
                <c:pt idx="923">
                  <c:v>132</c:v>
                </c:pt>
                <c:pt idx="924">
                  <c:v>35</c:v>
                </c:pt>
                <c:pt idx="925">
                  <c:v>19</c:v>
                </c:pt>
                <c:pt idx="926">
                  <c:v>101</c:v>
                </c:pt>
                <c:pt idx="927">
                  <c:v>94</c:v>
                </c:pt>
                <c:pt idx="928">
                  <c:v>39</c:v>
                </c:pt>
                <c:pt idx="929">
                  <c:v>199</c:v>
                </c:pt>
                <c:pt idx="930">
                  <c:v>81</c:v>
                </c:pt>
                <c:pt idx="931">
                  <c:v>103</c:v>
                </c:pt>
                <c:pt idx="932">
                  <c:v>57</c:v>
                </c:pt>
                <c:pt idx="933">
                  <c:v>15</c:v>
                </c:pt>
                <c:pt idx="934">
                  <c:v>32</c:v>
                </c:pt>
                <c:pt idx="935">
                  <c:v>29</c:v>
                </c:pt>
                <c:pt idx="936">
                  <c:v>24</c:v>
                </c:pt>
                <c:pt idx="937">
                  <c:v>41</c:v>
                </c:pt>
                <c:pt idx="938">
                  <c:v>123</c:v>
                </c:pt>
                <c:pt idx="939">
                  <c:v>274</c:v>
                </c:pt>
                <c:pt idx="940">
                  <c:v>30</c:v>
                </c:pt>
                <c:pt idx="941">
                  <c:v>175</c:v>
                </c:pt>
                <c:pt idx="942">
                  <c:v>114</c:v>
                </c:pt>
                <c:pt idx="943">
                  <c:v>149</c:v>
                </c:pt>
                <c:pt idx="944">
                  <c:v>190</c:v>
                </c:pt>
                <c:pt idx="945">
                  <c:v>27</c:v>
                </c:pt>
                <c:pt idx="946">
                  <c:v>1</c:v>
                </c:pt>
                <c:pt idx="947">
                  <c:v>35</c:v>
                </c:pt>
                <c:pt idx="948">
                  <c:v>104</c:v>
                </c:pt>
                <c:pt idx="949">
                  <c:v>128</c:v>
                </c:pt>
                <c:pt idx="950">
                  <c:v>22</c:v>
                </c:pt>
                <c:pt idx="951">
                  <c:v>107</c:v>
                </c:pt>
                <c:pt idx="952">
                  <c:v>22</c:v>
                </c:pt>
                <c:pt idx="953">
                  <c:v>107</c:v>
                </c:pt>
                <c:pt idx="954">
                  <c:v>8</c:v>
                </c:pt>
                <c:pt idx="955">
                  <c:v>175</c:v>
                </c:pt>
                <c:pt idx="956">
                  <c:v>52</c:v>
                </c:pt>
                <c:pt idx="957">
                  <c:v>263</c:v>
                </c:pt>
                <c:pt idx="958">
                  <c:v>116</c:v>
                </c:pt>
                <c:pt idx="959">
                  <c:v>165</c:v>
                </c:pt>
                <c:pt idx="960">
                  <c:v>193</c:v>
                </c:pt>
                <c:pt idx="961">
                  <c:v>128</c:v>
                </c:pt>
                <c:pt idx="962">
                  <c:v>130</c:v>
                </c:pt>
                <c:pt idx="963">
                  <c:v>168</c:v>
                </c:pt>
                <c:pt idx="964">
                  <c:v>76</c:v>
                </c:pt>
                <c:pt idx="965">
                  <c:v>217</c:v>
                </c:pt>
                <c:pt idx="966">
                  <c:v>36</c:v>
                </c:pt>
                <c:pt idx="967">
                  <c:v>86</c:v>
                </c:pt>
                <c:pt idx="968">
                  <c:v>87</c:v>
                </c:pt>
                <c:pt idx="969">
                  <c:v>34</c:v>
                </c:pt>
                <c:pt idx="970">
                  <c:v>11</c:v>
                </c:pt>
                <c:pt idx="971">
                  <c:v>126</c:v>
                </c:pt>
                <c:pt idx="972">
                  <c:v>208</c:v>
                </c:pt>
                <c:pt idx="973">
                  <c:v>275</c:v>
                </c:pt>
                <c:pt idx="974">
                  <c:v>104</c:v>
                </c:pt>
                <c:pt idx="975">
                  <c:v>118</c:v>
                </c:pt>
                <c:pt idx="976">
                  <c:v>97</c:v>
                </c:pt>
                <c:pt idx="977">
                  <c:v>68</c:v>
                </c:pt>
                <c:pt idx="978">
                  <c:v>129</c:v>
                </c:pt>
                <c:pt idx="979">
                  <c:v>129</c:v>
                </c:pt>
                <c:pt idx="980">
                  <c:v>68</c:v>
                </c:pt>
                <c:pt idx="981">
                  <c:v>35</c:v>
                </c:pt>
                <c:pt idx="982">
                  <c:v>0</c:v>
                </c:pt>
                <c:pt idx="983">
                  <c:v>34</c:v>
                </c:pt>
                <c:pt idx="984">
                  <c:v>63</c:v>
                </c:pt>
                <c:pt idx="985">
                  <c:v>6</c:v>
                </c:pt>
                <c:pt idx="986">
                  <c:v>23</c:v>
                </c:pt>
                <c:pt idx="987">
                  <c:v>2</c:v>
                </c:pt>
                <c:pt idx="988">
                  <c:v>5</c:v>
                </c:pt>
                <c:pt idx="989">
                  <c:v>46</c:v>
                </c:pt>
                <c:pt idx="990">
                  <c:v>83</c:v>
                </c:pt>
                <c:pt idx="991">
                  <c:v>5</c:v>
                </c:pt>
                <c:pt idx="992">
                  <c:v>69</c:v>
                </c:pt>
                <c:pt idx="993">
                  <c:v>11</c:v>
                </c:pt>
                <c:pt idx="994">
                  <c:v>7</c:v>
                </c:pt>
                <c:pt idx="995">
                  <c:v>60</c:v>
                </c:pt>
                <c:pt idx="996">
                  <c:v>41</c:v>
                </c:pt>
                <c:pt idx="997">
                  <c:v>81</c:v>
                </c:pt>
                <c:pt idx="998">
                  <c:v>2</c:v>
                </c:pt>
                <c:pt idx="999">
                  <c:v>21</c:v>
                </c:pt>
                <c:pt idx="1000">
                  <c:v>4</c:v>
                </c:pt>
                <c:pt idx="1001">
                  <c:v>0</c:v>
                </c:pt>
                <c:pt idx="1002">
                  <c:v>0</c:v>
                </c:pt>
                <c:pt idx="1003">
                  <c:v>149</c:v>
                </c:pt>
                <c:pt idx="1004">
                  <c:v>0</c:v>
                </c:pt>
                <c:pt idx="1005">
                  <c:v>4</c:v>
                </c:pt>
                <c:pt idx="1006">
                  <c:v>106</c:v>
                </c:pt>
                <c:pt idx="1007">
                  <c:v>117</c:v>
                </c:pt>
                <c:pt idx="1008">
                  <c:v>164</c:v>
                </c:pt>
                <c:pt idx="1009">
                  <c:v>121</c:v>
                </c:pt>
                <c:pt idx="1010">
                  <c:v>1</c:v>
                </c:pt>
                <c:pt idx="1011">
                  <c:v>73</c:v>
                </c:pt>
                <c:pt idx="1012">
                  <c:v>21</c:v>
                </c:pt>
                <c:pt idx="1013">
                  <c:v>131</c:v>
                </c:pt>
                <c:pt idx="1014">
                  <c:v>0</c:v>
                </c:pt>
                <c:pt idx="1015">
                  <c:v>43</c:v>
                </c:pt>
                <c:pt idx="1016">
                  <c:v>6</c:v>
                </c:pt>
                <c:pt idx="1017">
                  <c:v>9</c:v>
                </c:pt>
                <c:pt idx="1018">
                  <c:v>48</c:v>
                </c:pt>
                <c:pt idx="1019">
                  <c:v>2</c:v>
                </c:pt>
                <c:pt idx="1020">
                  <c:v>51</c:v>
                </c:pt>
                <c:pt idx="1021">
                  <c:v>0</c:v>
                </c:pt>
                <c:pt idx="1022">
                  <c:v>134</c:v>
                </c:pt>
                <c:pt idx="1023">
                  <c:v>91</c:v>
                </c:pt>
                <c:pt idx="1024">
                  <c:v>39</c:v>
                </c:pt>
                <c:pt idx="1025">
                  <c:v>3</c:v>
                </c:pt>
                <c:pt idx="1026">
                  <c:v>100</c:v>
                </c:pt>
                <c:pt idx="1027">
                  <c:v>50</c:v>
                </c:pt>
                <c:pt idx="1028">
                  <c:v>174</c:v>
                </c:pt>
                <c:pt idx="1029">
                  <c:v>48</c:v>
                </c:pt>
                <c:pt idx="1030">
                  <c:v>19</c:v>
                </c:pt>
                <c:pt idx="1031">
                  <c:v>54</c:v>
                </c:pt>
                <c:pt idx="1032">
                  <c:v>152</c:v>
                </c:pt>
                <c:pt idx="1033">
                  <c:v>41</c:v>
                </c:pt>
                <c:pt idx="1034">
                  <c:v>124</c:v>
                </c:pt>
                <c:pt idx="1035">
                  <c:v>10</c:v>
                </c:pt>
                <c:pt idx="1036">
                  <c:v>12</c:v>
                </c:pt>
                <c:pt idx="1037">
                  <c:v>25</c:v>
                </c:pt>
                <c:pt idx="1038">
                  <c:v>9</c:v>
                </c:pt>
                <c:pt idx="1039">
                  <c:v>3</c:v>
                </c:pt>
                <c:pt idx="1040">
                  <c:v>0</c:v>
                </c:pt>
                <c:pt idx="1041">
                  <c:v>51</c:v>
                </c:pt>
                <c:pt idx="1042">
                  <c:v>333</c:v>
                </c:pt>
                <c:pt idx="1043">
                  <c:v>140</c:v>
                </c:pt>
                <c:pt idx="1044">
                  <c:v>68</c:v>
                </c:pt>
                <c:pt idx="1045">
                  <c:v>457</c:v>
                </c:pt>
                <c:pt idx="1046">
                  <c:v>29</c:v>
                </c:pt>
                <c:pt idx="1047">
                  <c:v>47</c:v>
                </c:pt>
                <c:pt idx="1048">
                  <c:v>1</c:v>
                </c:pt>
                <c:pt idx="1049">
                  <c:v>51</c:v>
                </c:pt>
                <c:pt idx="1050">
                  <c:v>4</c:v>
                </c:pt>
                <c:pt idx="1051">
                  <c:v>93</c:v>
                </c:pt>
                <c:pt idx="1052">
                  <c:v>56</c:v>
                </c:pt>
                <c:pt idx="1053">
                  <c:v>67</c:v>
                </c:pt>
                <c:pt idx="1054">
                  <c:v>10</c:v>
                </c:pt>
                <c:pt idx="1055">
                  <c:v>40</c:v>
                </c:pt>
                <c:pt idx="1056">
                  <c:v>62</c:v>
                </c:pt>
                <c:pt idx="1057">
                  <c:v>58</c:v>
                </c:pt>
                <c:pt idx="1058">
                  <c:v>39</c:v>
                </c:pt>
                <c:pt idx="1059">
                  <c:v>76</c:v>
                </c:pt>
                <c:pt idx="1060">
                  <c:v>138</c:v>
                </c:pt>
                <c:pt idx="1061">
                  <c:v>140</c:v>
                </c:pt>
                <c:pt idx="1062">
                  <c:v>157</c:v>
                </c:pt>
                <c:pt idx="1063">
                  <c:v>212</c:v>
                </c:pt>
                <c:pt idx="1064">
                  <c:v>21</c:v>
                </c:pt>
                <c:pt idx="1065">
                  <c:v>6</c:v>
                </c:pt>
                <c:pt idx="1066">
                  <c:v>43</c:v>
                </c:pt>
                <c:pt idx="1067">
                  <c:v>39</c:v>
                </c:pt>
                <c:pt idx="1068">
                  <c:v>4</c:v>
                </c:pt>
                <c:pt idx="1069">
                  <c:v>6</c:v>
                </c:pt>
                <c:pt idx="1070">
                  <c:v>55</c:v>
                </c:pt>
                <c:pt idx="1071">
                  <c:v>63</c:v>
                </c:pt>
                <c:pt idx="1072">
                  <c:v>192</c:v>
                </c:pt>
                <c:pt idx="1073">
                  <c:v>219</c:v>
                </c:pt>
                <c:pt idx="1074">
                  <c:v>141</c:v>
                </c:pt>
                <c:pt idx="1075">
                  <c:v>143</c:v>
                </c:pt>
                <c:pt idx="1076">
                  <c:v>113</c:v>
                </c:pt>
                <c:pt idx="1077">
                  <c:v>633</c:v>
                </c:pt>
                <c:pt idx="1078">
                  <c:v>19</c:v>
                </c:pt>
                <c:pt idx="1079">
                  <c:v>103</c:v>
                </c:pt>
                <c:pt idx="1080">
                  <c:v>88</c:v>
                </c:pt>
                <c:pt idx="1081">
                  <c:v>77</c:v>
                </c:pt>
                <c:pt idx="1082">
                  <c:v>53</c:v>
                </c:pt>
                <c:pt idx="1083">
                  <c:v>27</c:v>
                </c:pt>
                <c:pt idx="1084">
                  <c:v>173</c:v>
                </c:pt>
                <c:pt idx="1085">
                  <c:v>124</c:v>
                </c:pt>
                <c:pt idx="1086">
                  <c:v>273</c:v>
                </c:pt>
                <c:pt idx="1087">
                  <c:v>131</c:v>
                </c:pt>
                <c:pt idx="1088">
                  <c:v>128</c:v>
                </c:pt>
                <c:pt idx="1089">
                  <c:v>1</c:v>
                </c:pt>
                <c:pt idx="1090">
                  <c:v>125</c:v>
                </c:pt>
                <c:pt idx="1091">
                  <c:v>33</c:v>
                </c:pt>
                <c:pt idx="1092">
                  <c:v>166</c:v>
                </c:pt>
                <c:pt idx="1093">
                  <c:v>58</c:v>
                </c:pt>
                <c:pt idx="1094">
                  <c:v>101</c:v>
                </c:pt>
                <c:pt idx="1095">
                  <c:v>241</c:v>
                </c:pt>
                <c:pt idx="1096">
                  <c:v>144</c:v>
                </c:pt>
                <c:pt idx="1097">
                  <c:v>113</c:v>
                </c:pt>
                <c:pt idx="1098">
                  <c:v>84</c:v>
                </c:pt>
                <c:pt idx="1099">
                  <c:v>35</c:v>
                </c:pt>
                <c:pt idx="1100">
                  <c:v>74</c:v>
                </c:pt>
                <c:pt idx="1101">
                  <c:v>28</c:v>
                </c:pt>
                <c:pt idx="1102">
                  <c:v>47</c:v>
                </c:pt>
                <c:pt idx="1103">
                  <c:v>112</c:v>
                </c:pt>
                <c:pt idx="1104">
                  <c:v>63</c:v>
                </c:pt>
                <c:pt idx="1105">
                  <c:v>204</c:v>
                </c:pt>
                <c:pt idx="1106">
                  <c:v>47</c:v>
                </c:pt>
                <c:pt idx="1107">
                  <c:v>91</c:v>
                </c:pt>
                <c:pt idx="1108">
                  <c:v>94</c:v>
                </c:pt>
                <c:pt idx="1109">
                  <c:v>139</c:v>
                </c:pt>
                <c:pt idx="1110">
                  <c:v>127</c:v>
                </c:pt>
                <c:pt idx="1111">
                  <c:v>98</c:v>
                </c:pt>
                <c:pt idx="1112">
                  <c:v>284</c:v>
                </c:pt>
                <c:pt idx="1113">
                  <c:v>37</c:v>
                </c:pt>
                <c:pt idx="1114">
                  <c:v>3</c:v>
                </c:pt>
                <c:pt idx="1115">
                  <c:v>48</c:v>
                </c:pt>
                <c:pt idx="1116">
                  <c:v>108</c:v>
                </c:pt>
                <c:pt idx="1117">
                  <c:v>42</c:v>
                </c:pt>
                <c:pt idx="1118">
                  <c:v>25</c:v>
                </c:pt>
                <c:pt idx="1119">
                  <c:v>71</c:v>
                </c:pt>
                <c:pt idx="1120">
                  <c:v>107</c:v>
                </c:pt>
                <c:pt idx="1121">
                  <c:v>164</c:v>
                </c:pt>
                <c:pt idx="1122">
                  <c:v>124</c:v>
                </c:pt>
                <c:pt idx="1123">
                  <c:v>74</c:v>
                </c:pt>
                <c:pt idx="1124">
                  <c:v>9</c:v>
                </c:pt>
                <c:pt idx="1125">
                  <c:v>125</c:v>
                </c:pt>
                <c:pt idx="1126">
                  <c:v>72</c:v>
                </c:pt>
                <c:pt idx="1127">
                  <c:v>35</c:v>
                </c:pt>
                <c:pt idx="1128">
                  <c:v>77</c:v>
                </c:pt>
                <c:pt idx="1129">
                  <c:v>178</c:v>
                </c:pt>
                <c:pt idx="1130">
                  <c:v>287</c:v>
                </c:pt>
                <c:pt idx="1131">
                  <c:v>182</c:v>
                </c:pt>
                <c:pt idx="1132">
                  <c:v>122</c:v>
                </c:pt>
                <c:pt idx="1133">
                  <c:v>9</c:v>
                </c:pt>
                <c:pt idx="1134">
                  <c:v>46</c:v>
                </c:pt>
                <c:pt idx="1135">
                  <c:v>24</c:v>
                </c:pt>
                <c:pt idx="1136">
                  <c:v>13</c:v>
                </c:pt>
                <c:pt idx="1137">
                  <c:v>9</c:v>
                </c:pt>
                <c:pt idx="1138">
                  <c:v>38</c:v>
                </c:pt>
                <c:pt idx="1139">
                  <c:v>88</c:v>
                </c:pt>
                <c:pt idx="1140">
                  <c:v>170</c:v>
                </c:pt>
                <c:pt idx="1141">
                  <c:v>30</c:v>
                </c:pt>
                <c:pt idx="1142">
                  <c:v>36</c:v>
                </c:pt>
                <c:pt idx="1143">
                  <c:v>14</c:v>
                </c:pt>
                <c:pt idx="1144">
                  <c:v>41</c:v>
                </c:pt>
                <c:pt idx="1145">
                  <c:v>93</c:v>
                </c:pt>
                <c:pt idx="1146">
                  <c:v>364</c:v>
                </c:pt>
                <c:pt idx="1147">
                  <c:v>227</c:v>
                </c:pt>
                <c:pt idx="1148">
                  <c:v>321</c:v>
                </c:pt>
                <c:pt idx="1149">
                  <c:v>161</c:v>
                </c:pt>
                <c:pt idx="1150">
                  <c:v>0</c:v>
                </c:pt>
                <c:pt idx="1151">
                  <c:v>157</c:v>
                </c:pt>
                <c:pt idx="1152">
                  <c:v>214</c:v>
                </c:pt>
                <c:pt idx="1153">
                  <c:v>31</c:v>
                </c:pt>
                <c:pt idx="1154">
                  <c:v>81</c:v>
                </c:pt>
                <c:pt idx="1155">
                  <c:v>149</c:v>
                </c:pt>
                <c:pt idx="1156">
                  <c:v>59</c:v>
                </c:pt>
                <c:pt idx="1157">
                  <c:v>37</c:v>
                </c:pt>
                <c:pt idx="1158">
                  <c:v>155</c:v>
                </c:pt>
                <c:pt idx="1159">
                  <c:v>41</c:v>
                </c:pt>
                <c:pt idx="1160">
                  <c:v>142</c:v>
                </c:pt>
                <c:pt idx="1161">
                  <c:v>58</c:v>
                </c:pt>
                <c:pt idx="1162">
                  <c:v>72</c:v>
                </c:pt>
                <c:pt idx="1163">
                  <c:v>49</c:v>
                </c:pt>
                <c:pt idx="1164">
                  <c:v>56</c:v>
                </c:pt>
                <c:pt idx="1165">
                  <c:v>114</c:v>
                </c:pt>
                <c:pt idx="1166">
                  <c:v>29</c:v>
                </c:pt>
                <c:pt idx="1167">
                  <c:v>87</c:v>
                </c:pt>
                <c:pt idx="1168">
                  <c:v>158</c:v>
                </c:pt>
                <c:pt idx="1169">
                  <c:v>72</c:v>
                </c:pt>
                <c:pt idx="1170">
                  <c:v>365</c:v>
                </c:pt>
                <c:pt idx="1171">
                  <c:v>640</c:v>
                </c:pt>
                <c:pt idx="1172">
                  <c:v>75</c:v>
                </c:pt>
                <c:pt idx="1173">
                  <c:v>62</c:v>
                </c:pt>
                <c:pt idx="1174">
                  <c:v>29</c:v>
                </c:pt>
                <c:pt idx="1175">
                  <c:v>88</c:v>
                </c:pt>
                <c:pt idx="1176">
                  <c:v>28</c:v>
                </c:pt>
                <c:pt idx="1177">
                  <c:v>54</c:v>
                </c:pt>
                <c:pt idx="1178">
                  <c:v>164</c:v>
                </c:pt>
                <c:pt idx="1179">
                  <c:v>166</c:v>
                </c:pt>
                <c:pt idx="1180">
                  <c:v>25</c:v>
                </c:pt>
                <c:pt idx="1181">
                  <c:v>2</c:v>
                </c:pt>
                <c:pt idx="1182">
                  <c:v>0</c:v>
                </c:pt>
                <c:pt idx="1183">
                  <c:v>85</c:v>
                </c:pt>
                <c:pt idx="1184">
                  <c:v>23</c:v>
                </c:pt>
                <c:pt idx="1185">
                  <c:v>1</c:v>
                </c:pt>
                <c:pt idx="1186">
                  <c:v>76</c:v>
                </c:pt>
                <c:pt idx="1187">
                  <c:v>8</c:v>
                </c:pt>
                <c:pt idx="1188">
                  <c:v>46</c:v>
                </c:pt>
                <c:pt idx="1189">
                  <c:v>132</c:v>
                </c:pt>
                <c:pt idx="1190">
                  <c:v>62</c:v>
                </c:pt>
                <c:pt idx="1191">
                  <c:v>6</c:v>
                </c:pt>
                <c:pt idx="1192">
                  <c:v>0</c:v>
                </c:pt>
                <c:pt idx="1193">
                  <c:v>32</c:v>
                </c:pt>
                <c:pt idx="1194">
                  <c:v>143</c:v>
                </c:pt>
                <c:pt idx="1195">
                  <c:v>4</c:v>
                </c:pt>
                <c:pt idx="1196">
                  <c:v>61</c:v>
                </c:pt>
                <c:pt idx="1197">
                  <c:v>181</c:v>
                </c:pt>
                <c:pt idx="1198">
                  <c:v>102</c:v>
                </c:pt>
                <c:pt idx="1199">
                  <c:v>38</c:v>
                </c:pt>
                <c:pt idx="1200">
                  <c:v>67</c:v>
                </c:pt>
                <c:pt idx="1201">
                  <c:v>559</c:v>
                </c:pt>
                <c:pt idx="1202">
                  <c:v>325</c:v>
                </c:pt>
                <c:pt idx="1203">
                  <c:v>138</c:v>
                </c:pt>
                <c:pt idx="1204">
                  <c:v>56</c:v>
                </c:pt>
                <c:pt idx="1205">
                  <c:v>180</c:v>
                </c:pt>
                <c:pt idx="1206">
                  <c:v>66</c:v>
                </c:pt>
                <c:pt idx="1207">
                  <c:v>65</c:v>
                </c:pt>
                <c:pt idx="1208">
                  <c:v>62</c:v>
                </c:pt>
                <c:pt idx="1209">
                  <c:v>51</c:v>
                </c:pt>
                <c:pt idx="1210">
                  <c:v>249</c:v>
                </c:pt>
                <c:pt idx="1211">
                  <c:v>16</c:v>
                </c:pt>
                <c:pt idx="1212">
                  <c:v>69</c:v>
                </c:pt>
                <c:pt idx="1213">
                  <c:v>93</c:v>
                </c:pt>
                <c:pt idx="1214">
                  <c:v>45</c:v>
                </c:pt>
                <c:pt idx="1215">
                  <c:v>49</c:v>
                </c:pt>
                <c:pt idx="1216">
                  <c:v>98</c:v>
                </c:pt>
                <c:pt idx="1217">
                  <c:v>27</c:v>
                </c:pt>
                <c:pt idx="1218">
                  <c:v>14</c:v>
                </c:pt>
                <c:pt idx="1219">
                  <c:v>71</c:v>
                </c:pt>
                <c:pt idx="1220">
                  <c:v>2</c:v>
                </c:pt>
                <c:pt idx="1221">
                  <c:v>28</c:v>
                </c:pt>
                <c:pt idx="1222">
                  <c:v>61</c:v>
                </c:pt>
                <c:pt idx="1223">
                  <c:v>76</c:v>
                </c:pt>
                <c:pt idx="1224">
                  <c:v>61</c:v>
                </c:pt>
                <c:pt idx="1225">
                  <c:v>145</c:v>
                </c:pt>
                <c:pt idx="1226">
                  <c:v>98</c:v>
                </c:pt>
                <c:pt idx="1227">
                  <c:v>220</c:v>
                </c:pt>
                <c:pt idx="1228">
                  <c:v>164</c:v>
                </c:pt>
                <c:pt idx="1229">
                  <c:v>33</c:v>
                </c:pt>
                <c:pt idx="1230">
                  <c:v>110</c:v>
                </c:pt>
                <c:pt idx="1231">
                  <c:v>102</c:v>
                </c:pt>
                <c:pt idx="1232">
                  <c:v>214</c:v>
                </c:pt>
                <c:pt idx="1233">
                  <c:v>75</c:v>
                </c:pt>
                <c:pt idx="1234">
                  <c:v>123</c:v>
                </c:pt>
                <c:pt idx="1235">
                  <c:v>432</c:v>
                </c:pt>
                <c:pt idx="1236">
                  <c:v>193</c:v>
                </c:pt>
                <c:pt idx="1237">
                  <c:v>75</c:v>
                </c:pt>
                <c:pt idx="1238">
                  <c:v>111</c:v>
                </c:pt>
                <c:pt idx="1239">
                  <c:v>0</c:v>
                </c:pt>
                <c:pt idx="1240">
                  <c:v>28</c:v>
                </c:pt>
                <c:pt idx="1241">
                  <c:v>44</c:v>
                </c:pt>
                <c:pt idx="1242">
                  <c:v>69</c:v>
                </c:pt>
                <c:pt idx="1243">
                  <c:v>115</c:v>
                </c:pt>
                <c:pt idx="1244">
                  <c:v>28</c:v>
                </c:pt>
                <c:pt idx="1245">
                  <c:v>4</c:v>
                </c:pt>
                <c:pt idx="1246">
                  <c:v>2</c:v>
                </c:pt>
                <c:pt idx="1247">
                  <c:v>129</c:v>
                </c:pt>
                <c:pt idx="1248">
                  <c:v>77</c:v>
                </c:pt>
                <c:pt idx="1249">
                  <c:v>22</c:v>
                </c:pt>
                <c:pt idx="1250">
                  <c:v>90</c:v>
                </c:pt>
                <c:pt idx="1251">
                  <c:v>40</c:v>
                </c:pt>
                <c:pt idx="1252">
                  <c:v>1</c:v>
                </c:pt>
                <c:pt idx="1253">
                  <c:v>0</c:v>
                </c:pt>
                <c:pt idx="1254">
                  <c:v>4</c:v>
                </c:pt>
                <c:pt idx="1255">
                  <c:v>31</c:v>
                </c:pt>
                <c:pt idx="1256">
                  <c:v>26</c:v>
                </c:pt>
                <c:pt idx="1257">
                  <c:v>99</c:v>
                </c:pt>
                <c:pt idx="1258">
                  <c:v>27</c:v>
                </c:pt>
                <c:pt idx="1259">
                  <c:v>1</c:v>
                </c:pt>
                <c:pt idx="1260">
                  <c:v>71</c:v>
                </c:pt>
                <c:pt idx="1261">
                  <c:v>55</c:v>
                </c:pt>
                <c:pt idx="1262">
                  <c:v>1</c:v>
                </c:pt>
                <c:pt idx="1263">
                  <c:v>8</c:v>
                </c:pt>
                <c:pt idx="1264">
                  <c:v>35</c:v>
                </c:pt>
                <c:pt idx="1265">
                  <c:v>12</c:v>
                </c:pt>
                <c:pt idx="1266">
                  <c:v>82</c:v>
                </c:pt>
                <c:pt idx="1267">
                  <c:v>42</c:v>
                </c:pt>
                <c:pt idx="1268">
                  <c:v>25</c:v>
                </c:pt>
                <c:pt idx="1269">
                  <c:v>13</c:v>
                </c:pt>
                <c:pt idx="1270">
                  <c:v>0</c:v>
                </c:pt>
                <c:pt idx="1271">
                  <c:v>7</c:v>
                </c:pt>
                <c:pt idx="1272">
                  <c:v>0</c:v>
                </c:pt>
                <c:pt idx="1273">
                  <c:v>7</c:v>
                </c:pt>
                <c:pt idx="1274">
                  <c:v>45</c:v>
                </c:pt>
                <c:pt idx="1275">
                  <c:v>1</c:v>
                </c:pt>
                <c:pt idx="1276">
                  <c:v>26</c:v>
                </c:pt>
                <c:pt idx="1277">
                  <c:v>0</c:v>
                </c:pt>
                <c:pt idx="1278">
                  <c:v>30</c:v>
                </c:pt>
                <c:pt idx="1279">
                  <c:v>42</c:v>
                </c:pt>
                <c:pt idx="1280">
                  <c:v>17</c:v>
                </c:pt>
                <c:pt idx="1281">
                  <c:v>1</c:v>
                </c:pt>
                <c:pt idx="1282">
                  <c:v>19</c:v>
                </c:pt>
                <c:pt idx="1283">
                  <c:v>59</c:v>
                </c:pt>
                <c:pt idx="1284">
                  <c:v>149</c:v>
                </c:pt>
                <c:pt idx="1285">
                  <c:v>52</c:v>
                </c:pt>
                <c:pt idx="1286">
                  <c:v>42</c:v>
                </c:pt>
                <c:pt idx="1287">
                  <c:v>4</c:v>
                </c:pt>
                <c:pt idx="1288">
                  <c:v>17</c:v>
                </c:pt>
                <c:pt idx="1289">
                  <c:v>21</c:v>
                </c:pt>
                <c:pt idx="1290">
                  <c:v>13</c:v>
                </c:pt>
                <c:pt idx="1291">
                  <c:v>9</c:v>
                </c:pt>
                <c:pt idx="1292">
                  <c:v>0</c:v>
                </c:pt>
                <c:pt idx="1293">
                  <c:v>1</c:v>
                </c:pt>
                <c:pt idx="1294">
                  <c:v>23</c:v>
                </c:pt>
                <c:pt idx="1295">
                  <c:v>1</c:v>
                </c:pt>
                <c:pt idx="1296">
                  <c:v>89</c:v>
                </c:pt>
                <c:pt idx="1297">
                  <c:v>49</c:v>
                </c:pt>
                <c:pt idx="1298">
                  <c:v>17</c:v>
                </c:pt>
                <c:pt idx="1299">
                  <c:v>5</c:v>
                </c:pt>
                <c:pt idx="1300">
                  <c:v>0</c:v>
                </c:pt>
                <c:pt idx="1301">
                  <c:v>1</c:v>
                </c:pt>
                <c:pt idx="1302">
                  <c:v>0</c:v>
                </c:pt>
                <c:pt idx="1303">
                  <c:v>35</c:v>
                </c:pt>
                <c:pt idx="1304">
                  <c:v>38</c:v>
                </c:pt>
                <c:pt idx="1305">
                  <c:v>6</c:v>
                </c:pt>
                <c:pt idx="1306">
                  <c:v>9</c:v>
                </c:pt>
                <c:pt idx="1307">
                  <c:v>19</c:v>
                </c:pt>
                <c:pt idx="1308">
                  <c:v>15</c:v>
                </c:pt>
                <c:pt idx="1309">
                  <c:v>6</c:v>
                </c:pt>
                <c:pt idx="1310">
                  <c:v>11</c:v>
                </c:pt>
                <c:pt idx="1311">
                  <c:v>2</c:v>
                </c:pt>
                <c:pt idx="1312">
                  <c:v>34</c:v>
                </c:pt>
                <c:pt idx="1313">
                  <c:v>46</c:v>
                </c:pt>
                <c:pt idx="1314">
                  <c:v>55</c:v>
                </c:pt>
                <c:pt idx="1315">
                  <c:v>119</c:v>
                </c:pt>
                <c:pt idx="1316">
                  <c:v>139</c:v>
                </c:pt>
                <c:pt idx="1317">
                  <c:v>94</c:v>
                </c:pt>
                <c:pt idx="1318">
                  <c:v>27</c:v>
                </c:pt>
                <c:pt idx="1319">
                  <c:v>44</c:v>
                </c:pt>
                <c:pt idx="1320">
                  <c:v>63</c:v>
                </c:pt>
                <c:pt idx="1321">
                  <c:v>0</c:v>
                </c:pt>
                <c:pt idx="1322">
                  <c:v>40</c:v>
                </c:pt>
                <c:pt idx="1323">
                  <c:v>14</c:v>
                </c:pt>
                <c:pt idx="1324">
                  <c:v>23</c:v>
                </c:pt>
                <c:pt idx="1325">
                  <c:v>3</c:v>
                </c:pt>
                <c:pt idx="1326">
                  <c:v>5</c:v>
                </c:pt>
                <c:pt idx="1327">
                  <c:v>37</c:v>
                </c:pt>
                <c:pt idx="1328">
                  <c:v>75</c:v>
                </c:pt>
                <c:pt idx="1329">
                  <c:v>31</c:v>
                </c:pt>
                <c:pt idx="1330">
                  <c:v>42</c:v>
                </c:pt>
                <c:pt idx="1331">
                  <c:v>26</c:v>
                </c:pt>
                <c:pt idx="1332">
                  <c:v>90</c:v>
                </c:pt>
                <c:pt idx="1333">
                  <c:v>18</c:v>
                </c:pt>
                <c:pt idx="1334">
                  <c:v>9</c:v>
                </c:pt>
                <c:pt idx="1335">
                  <c:v>6</c:v>
                </c:pt>
                <c:pt idx="1336">
                  <c:v>3</c:v>
                </c:pt>
                <c:pt idx="1337">
                  <c:v>10</c:v>
                </c:pt>
                <c:pt idx="1338">
                  <c:v>98</c:v>
                </c:pt>
                <c:pt idx="1339">
                  <c:v>8</c:v>
                </c:pt>
                <c:pt idx="1340">
                  <c:v>119</c:v>
                </c:pt>
                <c:pt idx="1341">
                  <c:v>1</c:v>
                </c:pt>
                <c:pt idx="1342">
                  <c:v>30</c:v>
                </c:pt>
                <c:pt idx="1343">
                  <c:v>50</c:v>
                </c:pt>
                <c:pt idx="1344">
                  <c:v>26</c:v>
                </c:pt>
                <c:pt idx="1345">
                  <c:v>8</c:v>
                </c:pt>
                <c:pt idx="1346">
                  <c:v>14</c:v>
                </c:pt>
                <c:pt idx="1347">
                  <c:v>64</c:v>
                </c:pt>
                <c:pt idx="1348">
                  <c:v>1</c:v>
                </c:pt>
                <c:pt idx="1349">
                  <c:v>0</c:v>
                </c:pt>
                <c:pt idx="1350">
                  <c:v>31</c:v>
                </c:pt>
                <c:pt idx="1351">
                  <c:v>35</c:v>
                </c:pt>
                <c:pt idx="1352">
                  <c:v>40</c:v>
                </c:pt>
                <c:pt idx="1353">
                  <c:v>20</c:v>
                </c:pt>
                <c:pt idx="1354">
                  <c:v>69</c:v>
                </c:pt>
                <c:pt idx="1355">
                  <c:v>85</c:v>
                </c:pt>
                <c:pt idx="1356">
                  <c:v>54</c:v>
                </c:pt>
                <c:pt idx="1357">
                  <c:v>63</c:v>
                </c:pt>
                <c:pt idx="1358">
                  <c:v>124</c:v>
                </c:pt>
                <c:pt idx="1359">
                  <c:v>111</c:v>
                </c:pt>
                <c:pt idx="1360">
                  <c:v>265</c:v>
                </c:pt>
                <c:pt idx="1361">
                  <c:v>188</c:v>
                </c:pt>
                <c:pt idx="1362">
                  <c:v>121</c:v>
                </c:pt>
                <c:pt idx="1363">
                  <c:v>2</c:v>
                </c:pt>
                <c:pt idx="1364">
                  <c:v>171</c:v>
                </c:pt>
                <c:pt idx="1365">
                  <c:v>211</c:v>
                </c:pt>
                <c:pt idx="1366">
                  <c:v>21</c:v>
                </c:pt>
                <c:pt idx="1367">
                  <c:v>16</c:v>
                </c:pt>
                <c:pt idx="1368">
                  <c:v>39</c:v>
                </c:pt>
                <c:pt idx="1369">
                  <c:v>71</c:v>
                </c:pt>
                <c:pt idx="1370">
                  <c:v>33</c:v>
                </c:pt>
                <c:pt idx="1371">
                  <c:v>235</c:v>
                </c:pt>
                <c:pt idx="1372">
                  <c:v>106</c:v>
                </c:pt>
                <c:pt idx="1373">
                  <c:v>69</c:v>
                </c:pt>
                <c:pt idx="1374">
                  <c:v>215</c:v>
                </c:pt>
                <c:pt idx="1375">
                  <c:v>550</c:v>
                </c:pt>
                <c:pt idx="1376">
                  <c:v>304</c:v>
                </c:pt>
                <c:pt idx="1377">
                  <c:v>213</c:v>
                </c:pt>
                <c:pt idx="1378">
                  <c:v>28</c:v>
                </c:pt>
                <c:pt idx="1379">
                  <c:v>46</c:v>
                </c:pt>
                <c:pt idx="1380">
                  <c:v>99</c:v>
                </c:pt>
                <c:pt idx="1381">
                  <c:v>189</c:v>
                </c:pt>
                <c:pt idx="1382">
                  <c:v>215</c:v>
                </c:pt>
                <c:pt idx="1383">
                  <c:v>54</c:v>
                </c:pt>
                <c:pt idx="1384">
                  <c:v>544</c:v>
                </c:pt>
                <c:pt idx="1385">
                  <c:v>311</c:v>
                </c:pt>
                <c:pt idx="1386">
                  <c:v>221</c:v>
                </c:pt>
                <c:pt idx="1387">
                  <c:v>26</c:v>
                </c:pt>
                <c:pt idx="1388">
                  <c:v>1</c:v>
                </c:pt>
                <c:pt idx="1389">
                  <c:v>341</c:v>
                </c:pt>
                <c:pt idx="1390">
                  <c:v>939</c:v>
                </c:pt>
                <c:pt idx="1391">
                  <c:v>260</c:v>
                </c:pt>
                <c:pt idx="1392">
                  <c:v>240</c:v>
                </c:pt>
                <c:pt idx="1393">
                  <c:v>1018</c:v>
                </c:pt>
                <c:pt idx="1394">
                  <c:v>53</c:v>
                </c:pt>
                <c:pt idx="1395">
                  <c:v>271</c:v>
                </c:pt>
                <c:pt idx="1396">
                  <c:v>467</c:v>
                </c:pt>
                <c:pt idx="1397">
                  <c:v>1069</c:v>
                </c:pt>
                <c:pt idx="1398">
                  <c:v>2325</c:v>
                </c:pt>
                <c:pt idx="1399">
                  <c:v>759</c:v>
                </c:pt>
                <c:pt idx="1400">
                  <c:v>377</c:v>
                </c:pt>
                <c:pt idx="1401">
                  <c:v>474</c:v>
                </c:pt>
                <c:pt idx="1402">
                  <c:v>600</c:v>
                </c:pt>
                <c:pt idx="1403">
                  <c:v>273</c:v>
                </c:pt>
                <c:pt idx="1404">
                  <c:v>91</c:v>
                </c:pt>
                <c:pt idx="1405">
                  <c:v>142</c:v>
                </c:pt>
                <c:pt idx="1406">
                  <c:v>119</c:v>
                </c:pt>
                <c:pt idx="1407">
                  <c:v>60</c:v>
                </c:pt>
                <c:pt idx="1408">
                  <c:v>18</c:v>
                </c:pt>
                <c:pt idx="1409">
                  <c:v>39</c:v>
                </c:pt>
                <c:pt idx="1410">
                  <c:v>61</c:v>
                </c:pt>
                <c:pt idx="1411">
                  <c:v>108</c:v>
                </c:pt>
                <c:pt idx="1412">
                  <c:v>29</c:v>
                </c:pt>
                <c:pt idx="1413">
                  <c:v>25</c:v>
                </c:pt>
                <c:pt idx="1414">
                  <c:v>102</c:v>
                </c:pt>
                <c:pt idx="1415">
                  <c:v>585</c:v>
                </c:pt>
                <c:pt idx="1416">
                  <c:v>316</c:v>
                </c:pt>
                <c:pt idx="1417">
                  <c:v>13</c:v>
                </c:pt>
                <c:pt idx="1418">
                  <c:v>18</c:v>
                </c:pt>
                <c:pt idx="1419">
                  <c:v>25</c:v>
                </c:pt>
                <c:pt idx="1420">
                  <c:v>10</c:v>
                </c:pt>
                <c:pt idx="1421">
                  <c:v>226</c:v>
                </c:pt>
                <c:pt idx="1422">
                  <c:v>107</c:v>
                </c:pt>
                <c:pt idx="1423">
                  <c:v>162</c:v>
                </c:pt>
                <c:pt idx="1424">
                  <c:v>263</c:v>
                </c:pt>
                <c:pt idx="1425">
                  <c:v>78</c:v>
                </c:pt>
                <c:pt idx="1426">
                  <c:v>183</c:v>
                </c:pt>
                <c:pt idx="1427">
                  <c:v>127</c:v>
                </c:pt>
                <c:pt idx="1428">
                  <c:v>131</c:v>
                </c:pt>
                <c:pt idx="1429">
                  <c:v>76</c:v>
                </c:pt>
                <c:pt idx="1430">
                  <c:v>524</c:v>
                </c:pt>
                <c:pt idx="1431">
                  <c:v>453</c:v>
                </c:pt>
                <c:pt idx="1432">
                  <c:v>316</c:v>
                </c:pt>
                <c:pt idx="1433">
                  <c:v>36</c:v>
                </c:pt>
                <c:pt idx="1434">
                  <c:v>202</c:v>
                </c:pt>
                <c:pt idx="1435">
                  <c:v>81</c:v>
                </c:pt>
                <c:pt idx="1436">
                  <c:v>241</c:v>
                </c:pt>
                <c:pt idx="1437">
                  <c:v>161</c:v>
                </c:pt>
                <c:pt idx="1438">
                  <c:v>70</c:v>
                </c:pt>
                <c:pt idx="1439">
                  <c:v>196</c:v>
                </c:pt>
                <c:pt idx="1440">
                  <c:v>126</c:v>
                </c:pt>
                <c:pt idx="1441">
                  <c:v>5</c:v>
                </c:pt>
                <c:pt idx="1442">
                  <c:v>22</c:v>
                </c:pt>
                <c:pt idx="1443">
                  <c:v>335</c:v>
                </c:pt>
                <c:pt idx="1444">
                  <c:v>440</c:v>
                </c:pt>
                <c:pt idx="1445">
                  <c:v>216</c:v>
                </c:pt>
                <c:pt idx="1446">
                  <c:v>276</c:v>
                </c:pt>
                <c:pt idx="1447">
                  <c:v>162</c:v>
                </c:pt>
                <c:pt idx="1448">
                  <c:v>220</c:v>
                </c:pt>
                <c:pt idx="1449">
                  <c:v>357</c:v>
                </c:pt>
                <c:pt idx="1450">
                  <c:v>615</c:v>
                </c:pt>
                <c:pt idx="1451">
                  <c:v>126</c:v>
                </c:pt>
                <c:pt idx="1452">
                  <c:v>189</c:v>
                </c:pt>
                <c:pt idx="1453">
                  <c:v>536</c:v>
                </c:pt>
                <c:pt idx="1454">
                  <c:v>763</c:v>
                </c:pt>
                <c:pt idx="1455">
                  <c:v>967</c:v>
                </c:pt>
                <c:pt idx="1456">
                  <c:v>333</c:v>
                </c:pt>
                <c:pt idx="1457">
                  <c:v>362</c:v>
                </c:pt>
                <c:pt idx="1458">
                  <c:v>265</c:v>
                </c:pt>
                <c:pt idx="1459">
                  <c:v>173</c:v>
                </c:pt>
                <c:pt idx="1460">
                  <c:v>44</c:v>
                </c:pt>
                <c:pt idx="1461">
                  <c:v>44</c:v>
                </c:pt>
                <c:pt idx="1462">
                  <c:v>44</c:v>
                </c:pt>
                <c:pt idx="1463">
                  <c:v>89</c:v>
                </c:pt>
                <c:pt idx="1464">
                  <c:v>1044</c:v>
                </c:pt>
                <c:pt idx="1465">
                  <c:v>662</c:v>
                </c:pt>
                <c:pt idx="1466">
                  <c:v>79</c:v>
                </c:pt>
                <c:pt idx="1467">
                  <c:v>2</c:v>
                </c:pt>
                <c:pt idx="1468">
                  <c:v>420</c:v>
                </c:pt>
                <c:pt idx="1469">
                  <c:v>509</c:v>
                </c:pt>
                <c:pt idx="1470">
                  <c:v>152</c:v>
                </c:pt>
                <c:pt idx="1471">
                  <c:v>443</c:v>
                </c:pt>
                <c:pt idx="1472">
                  <c:v>163</c:v>
                </c:pt>
                <c:pt idx="1473">
                  <c:v>252</c:v>
                </c:pt>
                <c:pt idx="1474">
                  <c:v>254</c:v>
                </c:pt>
                <c:pt idx="1475">
                  <c:v>197</c:v>
                </c:pt>
                <c:pt idx="1476">
                  <c:v>206</c:v>
                </c:pt>
                <c:pt idx="1477">
                  <c:v>355</c:v>
                </c:pt>
                <c:pt idx="1478">
                  <c:v>486</c:v>
                </c:pt>
                <c:pt idx="1479">
                  <c:v>1139</c:v>
                </c:pt>
                <c:pt idx="1480">
                  <c:v>187</c:v>
                </c:pt>
                <c:pt idx="1481">
                  <c:v>68</c:v>
                </c:pt>
                <c:pt idx="1482">
                  <c:v>201</c:v>
                </c:pt>
                <c:pt idx="1483">
                  <c:v>123</c:v>
                </c:pt>
                <c:pt idx="1484">
                  <c:v>51</c:v>
                </c:pt>
                <c:pt idx="1485">
                  <c:v>85</c:v>
                </c:pt>
                <c:pt idx="1486">
                  <c:v>74</c:v>
                </c:pt>
                <c:pt idx="1487">
                  <c:v>170</c:v>
                </c:pt>
                <c:pt idx="1488">
                  <c:v>141</c:v>
                </c:pt>
                <c:pt idx="1489">
                  <c:v>220</c:v>
                </c:pt>
                <c:pt idx="1490">
                  <c:v>102</c:v>
                </c:pt>
                <c:pt idx="1491">
                  <c:v>299</c:v>
                </c:pt>
                <c:pt idx="1492">
                  <c:v>147</c:v>
                </c:pt>
                <c:pt idx="1493">
                  <c:v>50</c:v>
                </c:pt>
                <c:pt idx="1494">
                  <c:v>62</c:v>
                </c:pt>
                <c:pt idx="1495">
                  <c:v>66</c:v>
                </c:pt>
                <c:pt idx="1496">
                  <c:v>223</c:v>
                </c:pt>
                <c:pt idx="1497">
                  <c:v>189</c:v>
                </c:pt>
                <c:pt idx="1498">
                  <c:v>23</c:v>
                </c:pt>
                <c:pt idx="1499">
                  <c:v>58</c:v>
                </c:pt>
                <c:pt idx="1500">
                  <c:v>174</c:v>
                </c:pt>
                <c:pt idx="1501">
                  <c:v>181</c:v>
                </c:pt>
                <c:pt idx="1502">
                  <c:v>75</c:v>
                </c:pt>
                <c:pt idx="1503">
                  <c:v>481</c:v>
                </c:pt>
                <c:pt idx="1504">
                  <c:v>136</c:v>
                </c:pt>
                <c:pt idx="1505">
                  <c:v>159</c:v>
                </c:pt>
                <c:pt idx="1506">
                  <c:v>76</c:v>
                </c:pt>
                <c:pt idx="1507">
                  <c:v>1941</c:v>
                </c:pt>
                <c:pt idx="1508">
                  <c:v>852</c:v>
                </c:pt>
                <c:pt idx="1509">
                  <c:v>302</c:v>
                </c:pt>
                <c:pt idx="1510">
                  <c:v>211</c:v>
                </c:pt>
                <c:pt idx="1511">
                  <c:v>703</c:v>
                </c:pt>
                <c:pt idx="1512">
                  <c:v>164</c:v>
                </c:pt>
                <c:pt idx="1513">
                  <c:v>179</c:v>
                </c:pt>
                <c:pt idx="1514">
                  <c:v>376</c:v>
                </c:pt>
                <c:pt idx="1515">
                  <c:v>0</c:v>
                </c:pt>
                <c:pt idx="1516">
                  <c:v>307</c:v>
                </c:pt>
                <c:pt idx="1517">
                  <c:v>29</c:v>
                </c:pt>
                <c:pt idx="1518">
                  <c:v>24</c:v>
                </c:pt>
                <c:pt idx="1519">
                  <c:v>20</c:v>
                </c:pt>
                <c:pt idx="1520">
                  <c:v>32</c:v>
                </c:pt>
                <c:pt idx="1521">
                  <c:v>110</c:v>
                </c:pt>
                <c:pt idx="1522">
                  <c:v>193</c:v>
                </c:pt>
                <c:pt idx="1523">
                  <c:v>304</c:v>
                </c:pt>
                <c:pt idx="1524">
                  <c:v>272</c:v>
                </c:pt>
                <c:pt idx="1525">
                  <c:v>21</c:v>
                </c:pt>
                <c:pt idx="1526">
                  <c:v>355</c:v>
                </c:pt>
                <c:pt idx="1527">
                  <c:v>453</c:v>
                </c:pt>
                <c:pt idx="1528">
                  <c:v>5</c:v>
                </c:pt>
                <c:pt idx="1529">
                  <c:v>132</c:v>
                </c:pt>
                <c:pt idx="1530">
                  <c:v>29</c:v>
                </c:pt>
                <c:pt idx="1531">
                  <c:v>42</c:v>
                </c:pt>
                <c:pt idx="1532">
                  <c:v>540</c:v>
                </c:pt>
                <c:pt idx="1533">
                  <c:v>342</c:v>
                </c:pt>
                <c:pt idx="1534">
                  <c:v>79</c:v>
                </c:pt>
                <c:pt idx="1535">
                  <c:v>173</c:v>
                </c:pt>
                <c:pt idx="1536">
                  <c:v>415</c:v>
                </c:pt>
                <c:pt idx="1537">
                  <c:v>51</c:v>
                </c:pt>
                <c:pt idx="1538">
                  <c:v>110</c:v>
                </c:pt>
                <c:pt idx="1539">
                  <c:v>8</c:v>
                </c:pt>
                <c:pt idx="1540">
                  <c:v>21</c:v>
                </c:pt>
                <c:pt idx="1541">
                  <c:v>29</c:v>
                </c:pt>
                <c:pt idx="1542">
                  <c:v>166</c:v>
                </c:pt>
                <c:pt idx="1543">
                  <c:v>2</c:v>
                </c:pt>
                <c:pt idx="1544">
                  <c:v>228</c:v>
                </c:pt>
                <c:pt idx="1545">
                  <c:v>207</c:v>
                </c:pt>
                <c:pt idx="1546">
                  <c:v>1026</c:v>
                </c:pt>
                <c:pt idx="1547">
                  <c:v>1283</c:v>
                </c:pt>
                <c:pt idx="1548">
                  <c:v>314</c:v>
                </c:pt>
                <c:pt idx="1549">
                  <c:v>236</c:v>
                </c:pt>
                <c:pt idx="1550">
                  <c:v>410</c:v>
                </c:pt>
                <c:pt idx="1551">
                  <c:v>539</c:v>
                </c:pt>
                <c:pt idx="1552">
                  <c:v>1</c:v>
                </c:pt>
                <c:pt idx="1553">
                  <c:v>0</c:v>
                </c:pt>
                <c:pt idx="1554">
                  <c:v>1328</c:v>
                </c:pt>
                <c:pt idx="1555">
                  <c:v>510</c:v>
                </c:pt>
                <c:pt idx="1556">
                  <c:v>319</c:v>
                </c:pt>
                <c:pt idx="1557">
                  <c:v>402</c:v>
                </c:pt>
                <c:pt idx="1558">
                  <c:v>337</c:v>
                </c:pt>
                <c:pt idx="1559">
                  <c:v>229</c:v>
                </c:pt>
                <c:pt idx="1560">
                  <c:v>204</c:v>
                </c:pt>
                <c:pt idx="1561">
                  <c:v>169</c:v>
                </c:pt>
                <c:pt idx="1562">
                  <c:v>91</c:v>
                </c:pt>
                <c:pt idx="1563">
                  <c:v>805</c:v>
                </c:pt>
                <c:pt idx="1564">
                  <c:v>310</c:v>
                </c:pt>
                <c:pt idx="1565">
                  <c:v>489</c:v>
                </c:pt>
                <c:pt idx="1566">
                  <c:v>401</c:v>
                </c:pt>
                <c:pt idx="1567">
                  <c:v>240</c:v>
                </c:pt>
                <c:pt idx="1568">
                  <c:v>53</c:v>
                </c:pt>
                <c:pt idx="1569">
                  <c:v>509</c:v>
                </c:pt>
                <c:pt idx="1570">
                  <c:v>1696</c:v>
                </c:pt>
                <c:pt idx="1571">
                  <c:v>1007</c:v>
                </c:pt>
                <c:pt idx="1572">
                  <c:v>657</c:v>
                </c:pt>
                <c:pt idx="1573">
                  <c:v>413</c:v>
                </c:pt>
                <c:pt idx="1574">
                  <c:v>439</c:v>
                </c:pt>
                <c:pt idx="1575">
                  <c:v>346</c:v>
                </c:pt>
                <c:pt idx="1576">
                  <c:v>279</c:v>
                </c:pt>
                <c:pt idx="1577">
                  <c:v>1021</c:v>
                </c:pt>
                <c:pt idx="1578">
                  <c:v>496</c:v>
                </c:pt>
                <c:pt idx="1579">
                  <c:v>537</c:v>
                </c:pt>
                <c:pt idx="1580">
                  <c:v>516</c:v>
                </c:pt>
                <c:pt idx="1581">
                  <c:v>347</c:v>
                </c:pt>
                <c:pt idx="1582">
                  <c:v>245</c:v>
                </c:pt>
                <c:pt idx="1583">
                  <c:v>384</c:v>
                </c:pt>
                <c:pt idx="1584">
                  <c:v>84</c:v>
                </c:pt>
                <c:pt idx="1585">
                  <c:v>400</c:v>
                </c:pt>
                <c:pt idx="1586">
                  <c:v>140</c:v>
                </c:pt>
                <c:pt idx="1587">
                  <c:v>598</c:v>
                </c:pt>
                <c:pt idx="1588">
                  <c:v>131</c:v>
                </c:pt>
                <c:pt idx="1589">
                  <c:v>876</c:v>
                </c:pt>
                <c:pt idx="1590">
                  <c:v>1396</c:v>
                </c:pt>
                <c:pt idx="1591">
                  <c:v>164</c:v>
                </c:pt>
                <c:pt idx="1592">
                  <c:v>880</c:v>
                </c:pt>
                <c:pt idx="1593">
                  <c:v>43</c:v>
                </c:pt>
                <c:pt idx="1594">
                  <c:v>742</c:v>
                </c:pt>
                <c:pt idx="1595">
                  <c:v>329</c:v>
                </c:pt>
                <c:pt idx="1596">
                  <c:v>501</c:v>
                </c:pt>
                <c:pt idx="1597">
                  <c:v>86</c:v>
                </c:pt>
                <c:pt idx="1598">
                  <c:v>194</c:v>
                </c:pt>
                <c:pt idx="1599">
                  <c:v>475</c:v>
                </c:pt>
                <c:pt idx="1600">
                  <c:v>187</c:v>
                </c:pt>
                <c:pt idx="1601">
                  <c:v>445</c:v>
                </c:pt>
                <c:pt idx="1602">
                  <c:v>403</c:v>
                </c:pt>
                <c:pt idx="1603">
                  <c:v>331</c:v>
                </c:pt>
                <c:pt idx="1604">
                  <c:v>434</c:v>
                </c:pt>
                <c:pt idx="1605">
                  <c:v>173</c:v>
                </c:pt>
                <c:pt idx="1606">
                  <c:v>617</c:v>
                </c:pt>
                <c:pt idx="1607">
                  <c:v>199</c:v>
                </c:pt>
                <c:pt idx="1608">
                  <c:v>167</c:v>
                </c:pt>
                <c:pt idx="1609">
                  <c:v>120</c:v>
                </c:pt>
                <c:pt idx="1610">
                  <c:v>178</c:v>
                </c:pt>
                <c:pt idx="1611">
                  <c:v>70</c:v>
                </c:pt>
                <c:pt idx="1612">
                  <c:v>189</c:v>
                </c:pt>
                <c:pt idx="1613">
                  <c:v>147</c:v>
                </c:pt>
                <c:pt idx="1614">
                  <c:v>72</c:v>
                </c:pt>
                <c:pt idx="1615">
                  <c:v>144</c:v>
                </c:pt>
                <c:pt idx="1616">
                  <c:v>155</c:v>
                </c:pt>
                <c:pt idx="1617">
                  <c:v>119</c:v>
                </c:pt>
                <c:pt idx="1618">
                  <c:v>170</c:v>
                </c:pt>
                <c:pt idx="1619">
                  <c:v>111</c:v>
                </c:pt>
                <c:pt idx="1620">
                  <c:v>95</c:v>
                </c:pt>
                <c:pt idx="1621">
                  <c:v>72</c:v>
                </c:pt>
                <c:pt idx="1622">
                  <c:v>53</c:v>
                </c:pt>
                <c:pt idx="1623">
                  <c:v>370</c:v>
                </c:pt>
                <c:pt idx="1624">
                  <c:v>19</c:v>
                </c:pt>
                <c:pt idx="1625">
                  <c:v>3</c:v>
                </c:pt>
                <c:pt idx="1626">
                  <c:v>234</c:v>
                </c:pt>
                <c:pt idx="1627">
                  <c:v>53</c:v>
                </c:pt>
                <c:pt idx="1628">
                  <c:v>408</c:v>
                </c:pt>
                <c:pt idx="1629">
                  <c:v>180</c:v>
                </c:pt>
                <c:pt idx="1630">
                  <c:v>73</c:v>
                </c:pt>
                <c:pt idx="1631">
                  <c:v>89</c:v>
                </c:pt>
                <c:pt idx="1632">
                  <c:v>150</c:v>
                </c:pt>
                <c:pt idx="1633">
                  <c:v>4</c:v>
                </c:pt>
                <c:pt idx="1634">
                  <c:v>332</c:v>
                </c:pt>
                <c:pt idx="1635">
                  <c:v>558</c:v>
                </c:pt>
                <c:pt idx="1636">
                  <c:v>542</c:v>
                </c:pt>
                <c:pt idx="1637">
                  <c:v>197</c:v>
                </c:pt>
                <c:pt idx="1638">
                  <c:v>186</c:v>
                </c:pt>
                <c:pt idx="1639">
                  <c:v>358</c:v>
                </c:pt>
                <c:pt idx="1640">
                  <c:v>243</c:v>
                </c:pt>
                <c:pt idx="1641">
                  <c:v>84</c:v>
                </c:pt>
                <c:pt idx="1642">
                  <c:v>52</c:v>
                </c:pt>
                <c:pt idx="1643">
                  <c:v>420</c:v>
                </c:pt>
                <c:pt idx="1644">
                  <c:v>294</c:v>
                </c:pt>
                <c:pt idx="1645">
                  <c:v>71</c:v>
                </c:pt>
                <c:pt idx="1646">
                  <c:v>324</c:v>
                </c:pt>
                <c:pt idx="1647">
                  <c:v>119</c:v>
                </c:pt>
                <c:pt idx="1648">
                  <c:v>324</c:v>
                </c:pt>
                <c:pt idx="1649">
                  <c:v>73</c:v>
                </c:pt>
                <c:pt idx="1650">
                  <c:v>379</c:v>
                </c:pt>
                <c:pt idx="1651">
                  <c:v>110</c:v>
                </c:pt>
                <c:pt idx="1652">
                  <c:v>965</c:v>
                </c:pt>
                <c:pt idx="1653">
                  <c:v>87</c:v>
                </c:pt>
                <c:pt idx="1654">
                  <c:v>111</c:v>
                </c:pt>
                <c:pt idx="1655">
                  <c:v>665</c:v>
                </c:pt>
                <c:pt idx="1656">
                  <c:v>22</c:v>
                </c:pt>
                <c:pt idx="1657">
                  <c:v>366</c:v>
                </c:pt>
                <c:pt idx="1658">
                  <c:v>431</c:v>
                </c:pt>
                <c:pt idx="1659">
                  <c:v>26</c:v>
                </c:pt>
                <c:pt idx="1660">
                  <c:v>4</c:v>
                </c:pt>
                <c:pt idx="1661">
                  <c:v>56</c:v>
                </c:pt>
                <c:pt idx="1662">
                  <c:v>120</c:v>
                </c:pt>
                <c:pt idx="1663">
                  <c:v>202</c:v>
                </c:pt>
                <c:pt idx="1664">
                  <c:v>189</c:v>
                </c:pt>
                <c:pt idx="1665">
                  <c:v>2</c:v>
                </c:pt>
                <c:pt idx="1666">
                  <c:v>45</c:v>
                </c:pt>
                <c:pt idx="1667">
                  <c:v>89</c:v>
                </c:pt>
                <c:pt idx="1668">
                  <c:v>179</c:v>
                </c:pt>
                <c:pt idx="1669">
                  <c:v>398</c:v>
                </c:pt>
                <c:pt idx="1670">
                  <c:v>109</c:v>
                </c:pt>
                <c:pt idx="1671">
                  <c:v>343</c:v>
                </c:pt>
                <c:pt idx="1672">
                  <c:v>27</c:v>
                </c:pt>
                <c:pt idx="1673">
                  <c:v>15</c:v>
                </c:pt>
                <c:pt idx="1674">
                  <c:v>112</c:v>
                </c:pt>
                <c:pt idx="1675">
                  <c:v>224</c:v>
                </c:pt>
                <c:pt idx="1676">
                  <c:v>170</c:v>
                </c:pt>
                <c:pt idx="1677">
                  <c:v>165</c:v>
                </c:pt>
                <c:pt idx="1678">
                  <c:v>459</c:v>
                </c:pt>
                <c:pt idx="1679">
                  <c:v>427</c:v>
                </c:pt>
                <c:pt idx="1680">
                  <c:v>233</c:v>
                </c:pt>
                <c:pt idx="1681">
                  <c:v>307</c:v>
                </c:pt>
                <c:pt idx="1682">
                  <c:v>36</c:v>
                </c:pt>
                <c:pt idx="1683">
                  <c:v>376</c:v>
                </c:pt>
                <c:pt idx="1684">
                  <c:v>360</c:v>
                </c:pt>
                <c:pt idx="1685">
                  <c:v>33</c:v>
                </c:pt>
                <c:pt idx="1686">
                  <c:v>130</c:v>
                </c:pt>
                <c:pt idx="1687">
                  <c:v>267</c:v>
                </c:pt>
                <c:pt idx="1688">
                  <c:v>182</c:v>
                </c:pt>
                <c:pt idx="1689">
                  <c:v>163</c:v>
                </c:pt>
                <c:pt idx="1690">
                  <c:v>74</c:v>
                </c:pt>
                <c:pt idx="1691">
                  <c:v>17</c:v>
                </c:pt>
                <c:pt idx="1692">
                  <c:v>98</c:v>
                </c:pt>
                <c:pt idx="1693">
                  <c:v>47</c:v>
                </c:pt>
                <c:pt idx="1694">
                  <c:v>45</c:v>
                </c:pt>
                <c:pt idx="1695">
                  <c:v>187</c:v>
                </c:pt>
                <c:pt idx="1696">
                  <c:v>173</c:v>
                </c:pt>
                <c:pt idx="1697">
                  <c:v>171</c:v>
                </c:pt>
                <c:pt idx="1698">
                  <c:v>256</c:v>
                </c:pt>
                <c:pt idx="1699">
                  <c:v>179</c:v>
                </c:pt>
                <c:pt idx="1700">
                  <c:v>289</c:v>
                </c:pt>
                <c:pt idx="1701">
                  <c:v>173</c:v>
                </c:pt>
                <c:pt idx="1702">
                  <c:v>215</c:v>
                </c:pt>
                <c:pt idx="1703">
                  <c:v>445</c:v>
                </c:pt>
                <c:pt idx="1704">
                  <c:v>334</c:v>
                </c:pt>
                <c:pt idx="1705">
                  <c:v>111</c:v>
                </c:pt>
                <c:pt idx="1706">
                  <c:v>3</c:v>
                </c:pt>
                <c:pt idx="1707">
                  <c:v>133</c:v>
                </c:pt>
                <c:pt idx="1708">
                  <c:v>56</c:v>
                </c:pt>
                <c:pt idx="1709">
                  <c:v>98</c:v>
                </c:pt>
                <c:pt idx="1710">
                  <c:v>39</c:v>
                </c:pt>
                <c:pt idx="1711">
                  <c:v>10</c:v>
                </c:pt>
                <c:pt idx="1712">
                  <c:v>14</c:v>
                </c:pt>
                <c:pt idx="1713">
                  <c:v>65</c:v>
                </c:pt>
                <c:pt idx="1714">
                  <c:v>11</c:v>
                </c:pt>
                <c:pt idx="1715">
                  <c:v>118</c:v>
                </c:pt>
                <c:pt idx="1716">
                  <c:v>649</c:v>
                </c:pt>
                <c:pt idx="1717">
                  <c:v>637</c:v>
                </c:pt>
                <c:pt idx="1718">
                  <c:v>31</c:v>
                </c:pt>
                <c:pt idx="1719">
                  <c:v>352</c:v>
                </c:pt>
                <c:pt idx="1720">
                  <c:v>116</c:v>
                </c:pt>
                <c:pt idx="1721">
                  <c:v>1</c:v>
                </c:pt>
                <c:pt idx="1722">
                  <c:v>167</c:v>
                </c:pt>
                <c:pt idx="1723">
                  <c:v>593</c:v>
                </c:pt>
                <c:pt idx="1724">
                  <c:v>116</c:v>
                </c:pt>
                <c:pt idx="1725">
                  <c:v>134</c:v>
                </c:pt>
                <c:pt idx="1726">
                  <c:v>170</c:v>
                </c:pt>
                <c:pt idx="1727">
                  <c:v>163</c:v>
                </c:pt>
                <c:pt idx="1728">
                  <c:v>973</c:v>
                </c:pt>
                <c:pt idx="1729">
                  <c:v>89</c:v>
                </c:pt>
                <c:pt idx="1730">
                  <c:v>39</c:v>
                </c:pt>
                <c:pt idx="1731">
                  <c:v>143</c:v>
                </c:pt>
                <c:pt idx="1732">
                  <c:v>646</c:v>
                </c:pt>
                <c:pt idx="1733">
                  <c:v>610</c:v>
                </c:pt>
                <c:pt idx="1734">
                  <c:v>975</c:v>
                </c:pt>
                <c:pt idx="1735">
                  <c:v>222</c:v>
                </c:pt>
                <c:pt idx="1736">
                  <c:v>434</c:v>
                </c:pt>
                <c:pt idx="1737">
                  <c:v>781</c:v>
                </c:pt>
                <c:pt idx="1738">
                  <c:v>85</c:v>
                </c:pt>
                <c:pt idx="1739">
                  <c:v>210</c:v>
                </c:pt>
                <c:pt idx="1740">
                  <c:v>234</c:v>
                </c:pt>
                <c:pt idx="1741">
                  <c:v>132</c:v>
                </c:pt>
                <c:pt idx="1742">
                  <c:v>34</c:v>
                </c:pt>
                <c:pt idx="1743">
                  <c:v>92</c:v>
                </c:pt>
                <c:pt idx="1744">
                  <c:v>320</c:v>
                </c:pt>
                <c:pt idx="1745">
                  <c:v>204</c:v>
                </c:pt>
                <c:pt idx="1746">
                  <c:v>192</c:v>
                </c:pt>
                <c:pt idx="1747">
                  <c:v>213</c:v>
                </c:pt>
                <c:pt idx="1748">
                  <c:v>97</c:v>
                </c:pt>
                <c:pt idx="1749">
                  <c:v>124</c:v>
                </c:pt>
                <c:pt idx="1750">
                  <c:v>273</c:v>
                </c:pt>
                <c:pt idx="1751">
                  <c:v>36</c:v>
                </c:pt>
                <c:pt idx="1752">
                  <c:v>355</c:v>
                </c:pt>
                <c:pt idx="1753">
                  <c:v>202</c:v>
                </c:pt>
                <c:pt idx="1754">
                  <c:v>272</c:v>
                </c:pt>
                <c:pt idx="1755">
                  <c:v>104</c:v>
                </c:pt>
                <c:pt idx="1756">
                  <c:v>29</c:v>
                </c:pt>
                <c:pt idx="1757">
                  <c:v>292</c:v>
                </c:pt>
                <c:pt idx="1758">
                  <c:v>206</c:v>
                </c:pt>
                <c:pt idx="1759">
                  <c:v>58</c:v>
                </c:pt>
                <c:pt idx="1760">
                  <c:v>38</c:v>
                </c:pt>
                <c:pt idx="1761">
                  <c:v>142</c:v>
                </c:pt>
                <c:pt idx="1762">
                  <c:v>119</c:v>
                </c:pt>
                <c:pt idx="1763">
                  <c:v>319</c:v>
                </c:pt>
                <c:pt idx="1764">
                  <c:v>58</c:v>
                </c:pt>
                <c:pt idx="1765">
                  <c:v>929</c:v>
                </c:pt>
                <c:pt idx="1766">
                  <c:v>528</c:v>
                </c:pt>
                <c:pt idx="1767">
                  <c:v>86</c:v>
                </c:pt>
                <c:pt idx="1768">
                  <c:v>139</c:v>
                </c:pt>
                <c:pt idx="1769">
                  <c:v>224</c:v>
                </c:pt>
                <c:pt idx="1770">
                  <c:v>179</c:v>
                </c:pt>
                <c:pt idx="1771">
                  <c:v>517</c:v>
                </c:pt>
                <c:pt idx="1772">
                  <c:v>647</c:v>
                </c:pt>
                <c:pt idx="1773">
                  <c:v>173</c:v>
                </c:pt>
                <c:pt idx="1774">
                  <c:v>887</c:v>
                </c:pt>
                <c:pt idx="1775">
                  <c:v>723</c:v>
                </c:pt>
                <c:pt idx="1776">
                  <c:v>231</c:v>
                </c:pt>
                <c:pt idx="1777">
                  <c:v>263</c:v>
                </c:pt>
                <c:pt idx="1778">
                  <c:v>276</c:v>
                </c:pt>
                <c:pt idx="1779">
                  <c:v>218</c:v>
                </c:pt>
                <c:pt idx="1780">
                  <c:v>146</c:v>
                </c:pt>
                <c:pt idx="1781">
                  <c:v>660</c:v>
                </c:pt>
                <c:pt idx="1782">
                  <c:v>1296</c:v>
                </c:pt>
                <c:pt idx="1783">
                  <c:v>1452</c:v>
                </c:pt>
                <c:pt idx="1784">
                  <c:v>1233</c:v>
                </c:pt>
                <c:pt idx="1785">
                  <c:v>477</c:v>
                </c:pt>
                <c:pt idx="1786">
                  <c:v>386</c:v>
                </c:pt>
                <c:pt idx="1787">
                  <c:v>714</c:v>
                </c:pt>
                <c:pt idx="1788">
                  <c:v>430</c:v>
                </c:pt>
                <c:pt idx="1789">
                  <c:v>550</c:v>
                </c:pt>
                <c:pt idx="1790">
                  <c:v>46</c:v>
                </c:pt>
                <c:pt idx="1791">
                  <c:v>88</c:v>
                </c:pt>
                <c:pt idx="1792">
                  <c:v>240</c:v>
                </c:pt>
                <c:pt idx="1793">
                  <c:v>75</c:v>
                </c:pt>
                <c:pt idx="1794">
                  <c:v>520</c:v>
                </c:pt>
                <c:pt idx="1795">
                  <c:v>31</c:v>
                </c:pt>
                <c:pt idx="1796">
                  <c:v>147</c:v>
                </c:pt>
                <c:pt idx="1797">
                  <c:v>363</c:v>
                </c:pt>
                <c:pt idx="1798">
                  <c:v>29</c:v>
                </c:pt>
                <c:pt idx="1799">
                  <c:v>445</c:v>
                </c:pt>
                <c:pt idx="1800">
                  <c:v>61</c:v>
                </c:pt>
                <c:pt idx="1801">
                  <c:v>49</c:v>
                </c:pt>
                <c:pt idx="1802">
                  <c:v>637</c:v>
                </c:pt>
                <c:pt idx="1803">
                  <c:v>1670</c:v>
                </c:pt>
                <c:pt idx="1804">
                  <c:v>88</c:v>
                </c:pt>
                <c:pt idx="1805">
                  <c:v>40</c:v>
                </c:pt>
                <c:pt idx="1806">
                  <c:v>53</c:v>
                </c:pt>
                <c:pt idx="1807">
                  <c:v>32</c:v>
                </c:pt>
                <c:pt idx="1808">
                  <c:v>1013</c:v>
                </c:pt>
                <c:pt idx="1809">
                  <c:v>320</c:v>
                </c:pt>
                <c:pt idx="1810">
                  <c:v>95</c:v>
                </c:pt>
                <c:pt idx="1811">
                  <c:v>334</c:v>
                </c:pt>
                <c:pt idx="1812">
                  <c:v>124</c:v>
                </c:pt>
                <c:pt idx="1813">
                  <c:v>338</c:v>
                </c:pt>
                <c:pt idx="1814">
                  <c:v>536</c:v>
                </c:pt>
                <c:pt idx="1815">
                  <c:v>913</c:v>
                </c:pt>
                <c:pt idx="1816">
                  <c:v>41</c:v>
                </c:pt>
                <c:pt idx="1817">
                  <c:v>85</c:v>
                </c:pt>
                <c:pt idx="1818">
                  <c:v>593</c:v>
                </c:pt>
                <c:pt idx="1819">
                  <c:v>278</c:v>
                </c:pt>
                <c:pt idx="1820">
                  <c:v>84</c:v>
                </c:pt>
                <c:pt idx="1821">
                  <c:v>53</c:v>
                </c:pt>
                <c:pt idx="1822">
                  <c:v>47</c:v>
                </c:pt>
                <c:pt idx="1823">
                  <c:v>68</c:v>
                </c:pt>
                <c:pt idx="1824">
                  <c:v>546</c:v>
                </c:pt>
                <c:pt idx="1825">
                  <c:v>27</c:v>
                </c:pt>
                <c:pt idx="1826">
                  <c:v>29</c:v>
                </c:pt>
                <c:pt idx="1827">
                  <c:v>0</c:v>
                </c:pt>
                <c:pt idx="1828">
                  <c:v>139</c:v>
                </c:pt>
                <c:pt idx="1829">
                  <c:v>42</c:v>
                </c:pt>
                <c:pt idx="1830">
                  <c:v>359</c:v>
                </c:pt>
                <c:pt idx="1831">
                  <c:v>69</c:v>
                </c:pt>
                <c:pt idx="1832">
                  <c:v>695</c:v>
                </c:pt>
                <c:pt idx="1833">
                  <c:v>587</c:v>
                </c:pt>
                <c:pt idx="1834">
                  <c:v>118</c:v>
                </c:pt>
                <c:pt idx="1835">
                  <c:v>56</c:v>
                </c:pt>
                <c:pt idx="1836">
                  <c:v>25</c:v>
                </c:pt>
                <c:pt idx="1837">
                  <c:v>704</c:v>
                </c:pt>
                <c:pt idx="1838">
                  <c:v>271</c:v>
                </c:pt>
                <c:pt idx="1839">
                  <c:v>273</c:v>
                </c:pt>
                <c:pt idx="1840">
                  <c:v>431</c:v>
                </c:pt>
                <c:pt idx="1841">
                  <c:v>209</c:v>
                </c:pt>
                <c:pt idx="1842">
                  <c:v>184</c:v>
                </c:pt>
                <c:pt idx="1843">
                  <c:v>703</c:v>
                </c:pt>
                <c:pt idx="1844">
                  <c:v>73</c:v>
                </c:pt>
                <c:pt idx="1845">
                  <c:v>105</c:v>
                </c:pt>
                <c:pt idx="1846">
                  <c:v>152</c:v>
                </c:pt>
                <c:pt idx="1847">
                  <c:v>69</c:v>
                </c:pt>
                <c:pt idx="1848">
                  <c:v>173</c:v>
                </c:pt>
                <c:pt idx="1849">
                  <c:v>246</c:v>
                </c:pt>
                <c:pt idx="1850">
                  <c:v>175</c:v>
                </c:pt>
                <c:pt idx="1851">
                  <c:v>172</c:v>
                </c:pt>
                <c:pt idx="1852">
                  <c:v>63</c:v>
                </c:pt>
                <c:pt idx="1853">
                  <c:v>81</c:v>
                </c:pt>
                <c:pt idx="1854">
                  <c:v>69</c:v>
                </c:pt>
                <c:pt idx="1855">
                  <c:v>124</c:v>
                </c:pt>
                <c:pt idx="1856">
                  <c:v>10</c:v>
                </c:pt>
                <c:pt idx="1857">
                  <c:v>852</c:v>
                </c:pt>
                <c:pt idx="1858">
                  <c:v>48</c:v>
                </c:pt>
                <c:pt idx="1859">
                  <c:v>110</c:v>
                </c:pt>
                <c:pt idx="1860">
                  <c:v>322</c:v>
                </c:pt>
                <c:pt idx="1861">
                  <c:v>168</c:v>
                </c:pt>
                <c:pt idx="1862">
                  <c:v>6</c:v>
                </c:pt>
                <c:pt idx="1863">
                  <c:v>457</c:v>
                </c:pt>
                <c:pt idx="1864">
                  <c:v>422</c:v>
                </c:pt>
                <c:pt idx="1865">
                  <c:v>2</c:v>
                </c:pt>
                <c:pt idx="1866">
                  <c:v>1</c:v>
                </c:pt>
                <c:pt idx="1867">
                  <c:v>24</c:v>
                </c:pt>
                <c:pt idx="1868">
                  <c:v>97</c:v>
                </c:pt>
                <c:pt idx="1869">
                  <c:v>107</c:v>
                </c:pt>
                <c:pt idx="1870">
                  <c:v>267</c:v>
                </c:pt>
                <c:pt idx="1871">
                  <c:v>394</c:v>
                </c:pt>
                <c:pt idx="1872">
                  <c:v>1483</c:v>
                </c:pt>
                <c:pt idx="1873">
                  <c:v>504</c:v>
                </c:pt>
                <c:pt idx="1874">
                  <c:v>281</c:v>
                </c:pt>
                <c:pt idx="1875">
                  <c:v>37</c:v>
                </c:pt>
                <c:pt idx="1876">
                  <c:v>36</c:v>
                </c:pt>
                <c:pt idx="1877">
                  <c:v>235</c:v>
                </c:pt>
                <c:pt idx="1878">
                  <c:v>432</c:v>
                </c:pt>
                <c:pt idx="1879">
                  <c:v>321</c:v>
                </c:pt>
                <c:pt idx="1880">
                  <c:v>250</c:v>
                </c:pt>
                <c:pt idx="1881">
                  <c:v>68</c:v>
                </c:pt>
                <c:pt idx="1882">
                  <c:v>29</c:v>
                </c:pt>
                <c:pt idx="1883">
                  <c:v>44</c:v>
                </c:pt>
                <c:pt idx="1884">
                  <c:v>408</c:v>
                </c:pt>
                <c:pt idx="1885">
                  <c:v>295</c:v>
                </c:pt>
                <c:pt idx="1886">
                  <c:v>214</c:v>
                </c:pt>
                <c:pt idx="1887">
                  <c:v>402</c:v>
                </c:pt>
                <c:pt idx="1888">
                  <c:v>726</c:v>
                </c:pt>
                <c:pt idx="1889">
                  <c:v>138</c:v>
                </c:pt>
                <c:pt idx="1890">
                  <c:v>248</c:v>
                </c:pt>
                <c:pt idx="1891">
                  <c:v>220</c:v>
                </c:pt>
                <c:pt idx="1892">
                  <c:v>68</c:v>
                </c:pt>
                <c:pt idx="1893">
                  <c:v>212</c:v>
                </c:pt>
                <c:pt idx="1894">
                  <c:v>91</c:v>
                </c:pt>
                <c:pt idx="1895">
                  <c:v>33</c:v>
                </c:pt>
                <c:pt idx="1896">
                  <c:v>17</c:v>
                </c:pt>
                <c:pt idx="1897">
                  <c:v>100</c:v>
                </c:pt>
                <c:pt idx="1898">
                  <c:v>227</c:v>
                </c:pt>
                <c:pt idx="1899">
                  <c:v>31</c:v>
                </c:pt>
                <c:pt idx="1900">
                  <c:v>65</c:v>
                </c:pt>
                <c:pt idx="1901">
                  <c:v>59</c:v>
                </c:pt>
                <c:pt idx="1902">
                  <c:v>47</c:v>
                </c:pt>
                <c:pt idx="1903">
                  <c:v>43</c:v>
                </c:pt>
                <c:pt idx="1904">
                  <c:v>10</c:v>
                </c:pt>
                <c:pt idx="1905">
                  <c:v>31</c:v>
                </c:pt>
                <c:pt idx="1906">
                  <c:v>461</c:v>
                </c:pt>
                <c:pt idx="1907">
                  <c:v>0</c:v>
                </c:pt>
                <c:pt idx="1908">
                  <c:v>96</c:v>
                </c:pt>
                <c:pt idx="1909">
                  <c:v>37</c:v>
                </c:pt>
                <c:pt idx="1910">
                  <c:v>55</c:v>
                </c:pt>
                <c:pt idx="1911">
                  <c:v>67</c:v>
                </c:pt>
                <c:pt idx="1912">
                  <c:v>82</c:v>
                </c:pt>
                <c:pt idx="1913">
                  <c:v>27</c:v>
                </c:pt>
                <c:pt idx="1914">
                  <c:v>30</c:v>
                </c:pt>
                <c:pt idx="1915">
                  <c:v>20</c:v>
                </c:pt>
                <c:pt idx="1916">
                  <c:v>20</c:v>
                </c:pt>
                <c:pt idx="1917">
                  <c:v>57</c:v>
                </c:pt>
                <c:pt idx="1918">
                  <c:v>36</c:v>
                </c:pt>
                <c:pt idx="1919">
                  <c:v>24</c:v>
                </c:pt>
                <c:pt idx="1920">
                  <c:v>0</c:v>
                </c:pt>
                <c:pt idx="1921">
                  <c:v>314</c:v>
                </c:pt>
                <c:pt idx="1922">
                  <c:v>272</c:v>
                </c:pt>
                <c:pt idx="1923">
                  <c:v>98</c:v>
                </c:pt>
                <c:pt idx="1924">
                  <c:v>314</c:v>
                </c:pt>
                <c:pt idx="1925">
                  <c:v>105</c:v>
                </c:pt>
                <c:pt idx="1926">
                  <c:v>573</c:v>
                </c:pt>
                <c:pt idx="1927">
                  <c:v>480</c:v>
                </c:pt>
                <c:pt idx="1928">
                  <c:v>52</c:v>
                </c:pt>
                <c:pt idx="1929">
                  <c:v>32</c:v>
                </c:pt>
                <c:pt idx="1930">
                  <c:v>153</c:v>
                </c:pt>
                <c:pt idx="1931">
                  <c:v>196</c:v>
                </c:pt>
                <c:pt idx="1932">
                  <c:v>326</c:v>
                </c:pt>
                <c:pt idx="1933">
                  <c:v>504</c:v>
                </c:pt>
                <c:pt idx="1934">
                  <c:v>48</c:v>
                </c:pt>
                <c:pt idx="1935">
                  <c:v>195</c:v>
                </c:pt>
                <c:pt idx="1936">
                  <c:v>283</c:v>
                </c:pt>
                <c:pt idx="1937">
                  <c:v>130</c:v>
                </c:pt>
                <c:pt idx="1938">
                  <c:v>81</c:v>
                </c:pt>
                <c:pt idx="1939">
                  <c:v>1217</c:v>
                </c:pt>
                <c:pt idx="1940">
                  <c:v>148</c:v>
                </c:pt>
                <c:pt idx="1941">
                  <c:v>372</c:v>
                </c:pt>
                <c:pt idx="1942">
                  <c:v>128</c:v>
                </c:pt>
                <c:pt idx="1943">
                  <c:v>94</c:v>
                </c:pt>
                <c:pt idx="1944">
                  <c:v>212</c:v>
                </c:pt>
                <c:pt idx="1945">
                  <c:v>111</c:v>
                </c:pt>
                <c:pt idx="1946">
                  <c:v>264</c:v>
                </c:pt>
                <c:pt idx="1947">
                  <c:v>3</c:v>
                </c:pt>
                <c:pt idx="1948">
                  <c:v>329</c:v>
                </c:pt>
                <c:pt idx="1949">
                  <c:v>153</c:v>
                </c:pt>
                <c:pt idx="1950">
                  <c:v>305</c:v>
                </c:pt>
                <c:pt idx="1951">
                  <c:v>113</c:v>
                </c:pt>
                <c:pt idx="1952">
                  <c:v>208</c:v>
                </c:pt>
                <c:pt idx="1953">
                  <c:v>468</c:v>
                </c:pt>
                <c:pt idx="1954">
                  <c:v>214</c:v>
                </c:pt>
                <c:pt idx="1955">
                  <c:v>184</c:v>
                </c:pt>
                <c:pt idx="1956">
                  <c:v>232</c:v>
                </c:pt>
                <c:pt idx="1957">
                  <c:v>517</c:v>
                </c:pt>
                <c:pt idx="1958">
                  <c:v>0</c:v>
                </c:pt>
                <c:pt idx="1959">
                  <c:v>9</c:v>
                </c:pt>
                <c:pt idx="1960">
                  <c:v>28</c:v>
                </c:pt>
                <c:pt idx="1961">
                  <c:v>121</c:v>
                </c:pt>
                <c:pt idx="1962">
                  <c:v>14</c:v>
                </c:pt>
                <c:pt idx="1963">
                  <c:v>74</c:v>
                </c:pt>
                <c:pt idx="1964">
                  <c:v>306</c:v>
                </c:pt>
                <c:pt idx="1965">
                  <c:v>319</c:v>
                </c:pt>
                <c:pt idx="1966">
                  <c:v>44</c:v>
                </c:pt>
                <c:pt idx="1967">
                  <c:v>1491</c:v>
                </c:pt>
                <c:pt idx="1968">
                  <c:v>372</c:v>
                </c:pt>
                <c:pt idx="1969">
                  <c:v>358</c:v>
                </c:pt>
                <c:pt idx="1970">
                  <c:v>188</c:v>
                </c:pt>
                <c:pt idx="1971">
                  <c:v>399</c:v>
                </c:pt>
                <c:pt idx="1972">
                  <c:v>314</c:v>
                </c:pt>
                <c:pt idx="1973">
                  <c:v>336</c:v>
                </c:pt>
                <c:pt idx="1974">
                  <c:v>649</c:v>
                </c:pt>
                <c:pt idx="1975">
                  <c:v>230</c:v>
                </c:pt>
                <c:pt idx="1976">
                  <c:v>484</c:v>
                </c:pt>
                <c:pt idx="1977">
                  <c:v>283</c:v>
                </c:pt>
                <c:pt idx="1978">
                  <c:v>256</c:v>
                </c:pt>
                <c:pt idx="1979">
                  <c:v>90</c:v>
                </c:pt>
                <c:pt idx="1980">
                  <c:v>107</c:v>
                </c:pt>
                <c:pt idx="1981">
                  <c:v>497</c:v>
                </c:pt>
                <c:pt idx="1982">
                  <c:v>720</c:v>
                </c:pt>
                <c:pt idx="1983">
                  <c:v>355</c:v>
                </c:pt>
                <c:pt idx="1984">
                  <c:v>99</c:v>
                </c:pt>
                <c:pt idx="1985">
                  <c:v>726</c:v>
                </c:pt>
                <c:pt idx="1986">
                  <c:v>313</c:v>
                </c:pt>
                <c:pt idx="1987">
                  <c:v>490</c:v>
                </c:pt>
                <c:pt idx="1988">
                  <c:v>230</c:v>
                </c:pt>
                <c:pt idx="1989">
                  <c:v>155</c:v>
                </c:pt>
                <c:pt idx="1990">
                  <c:v>0</c:v>
                </c:pt>
                <c:pt idx="1991">
                  <c:v>3</c:v>
                </c:pt>
                <c:pt idx="1992">
                  <c:v>659</c:v>
                </c:pt>
                <c:pt idx="1993">
                  <c:v>199</c:v>
                </c:pt>
                <c:pt idx="1994">
                  <c:v>292</c:v>
                </c:pt>
                <c:pt idx="1995">
                  <c:v>93</c:v>
                </c:pt>
                <c:pt idx="1996">
                  <c:v>5</c:v>
                </c:pt>
                <c:pt idx="1997">
                  <c:v>96</c:v>
                </c:pt>
                <c:pt idx="1998">
                  <c:v>49</c:v>
                </c:pt>
                <c:pt idx="1999">
                  <c:v>107</c:v>
                </c:pt>
                <c:pt idx="2000">
                  <c:v>44</c:v>
                </c:pt>
                <c:pt idx="2001">
                  <c:v>139</c:v>
                </c:pt>
                <c:pt idx="2002">
                  <c:v>153</c:v>
                </c:pt>
                <c:pt idx="2003">
                  <c:v>346</c:v>
                </c:pt>
                <c:pt idx="2004">
                  <c:v>104</c:v>
                </c:pt>
                <c:pt idx="2005">
                  <c:v>36</c:v>
                </c:pt>
                <c:pt idx="2006">
                  <c:v>95</c:v>
                </c:pt>
                <c:pt idx="2007">
                  <c:v>113</c:v>
                </c:pt>
                <c:pt idx="2008">
                  <c:v>109</c:v>
                </c:pt>
                <c:pt idx="2009">
                  <c:v>161</c:v>
                </c:pt>
                <c:pt idx="2010">
                  <c:v>12</c:v>
                </c:pt>
                <c:pt idx="2011">
                  <c:v>93</c:v>
                </c:pt>
                <c:pt idx="2012">
                  <c:v>13</c:v>
                </c:pt>
                <c:pt idx="2013">
                  <c:v>188</c:v>
                </c:pt>
                <c:pt idx="2014">
                  <c:v>105</c:v>
                </c:pt>
                <c:pt idx="2015">
                  <c:v>167</c:v>
                </c:pt>
                <c:pt idx="2016">
                  <c:v>247</c:v>
                </c:pt>
                <c:pt idx="2017">
                  <c:v>131</c:v>
                </c:pt>
                <c:pt idx="2018">
                  <c:v>222</c:v>
                </c:pt>
                <c:pt idx="2019">
                  <c:v>121</c:v>
                </c:pt>
                <c:pt idx="2020">
                  <c:v>154</c:v>
                </c:pt>
                <c:pt idx="2021">
                  <c:v>119</c:v>
                </c:pt>
                <c:pt idx="2022">
                  <c:v>91</c:v>
                </c:pt>
                <c:pt idx="2023">
                  <c:v>106</c:v>
                </c:pt>
                <c:pt idx="2024">
                  <c:v>242</c:v>
                </c:pt>
                <c:pt idx="2025">
                  <c:v>86</c:v>
                </c:pt>
                <c:pt idx="2026">
                  <c:v>27</c:v>
                </c:pt>
                <c:pt idx="2027">
                  <c:v>125</c:v>
                </c:pt>
                <c:pt idx="2028">
                  <c:v>109</c:v>
                </c:pt>
                <c:pt idx="2029">
                  <c:v>21</c:v>
                </c:pt>
                <c:pt idx="2030">
                  <c:v>178</c:v>
                </c:pt>
                <c:pt idx="2031">
                  <c:v>1511</c:v>
                </c:pt>
                <c:pt idx="2032">
                  <c:v>283</c:v>
                </c:pt>
                <c:pt idx="2033">
                  <c:v>520</c:v>
                </c:pt>
                <c:pt idx="2034">
                  <c:v>159</c:v>
                </c:pt>
                <c:pt idx="2035">
                  <c:v>177</c:v>
                </c:pt>
                <c:pt idx="2036">
                  <c:v>41</c:v>
                </c:pt>
                <c:pt idx="2037">
                  <c:v>611</c:v>
                </c:pt>
                <c:pt idx="2038">
                  <c:v>177</c:v>
                </c:pt>
                <c:pt idx="2039">
                  <c:v>110</c:v>
                </c:pt>
                <c:pt idx="2040">
                  <c:v>153</c:v>
                </c:pt>
                <c:pt idx="2041">
                  <c:v>351</c:v>
                </c:pt>
                <c:pt idx="2042">
                  <c:v>529</c:v>
                </c:pt>
                <c:pt idx="2043">
                  <c:v>416</c:v>
                </c:pt>
                <c:pt idx="2044">
                  <c:v>402</c:v>
                </c:pt>
                <c:pt idx="2045">
                  <c:v>128</c:v>
                </c:pt>
                <c:pt idx="2046">
                  <c:v>121</c:v>
                </c:pt>
                <c:pt idx="2047">
                  <c:v>94</c:v>
                </c:pt>
                <c:pt idx="2048">
                  <c:v>374</c:v>
                </c:pt>
                <c:pt idx="2049">
                  <c:v>187</c:v>
                </c:pt>
                <c:pt idx="2050">
                  <c:v>1595</c:v>
                </c:pt>
                <c:pt idx="2051">
                  <c:v>303</c:v>
                </c:pt>
                <c:pt idx="2052">
                  <c:v>961</c:v>
                </c:pt>
                <c:pt idx="2053">
                  <c:v>1039</c:v>
                </c:pt>
                <c:pt idx="2054">
                  <c:v>1082</c:v>
                </c:pt>
                <c:pt idx="2055">
                  <c:v>1299</c:v>
                </c:pt>
                <c:pt idx="2056">
                  <c:v>236</c:v>
                </c:pt>
                <c:pt idx="2057">
                  <c:v>487</c:v>
                </c:pt>
                <c:pt idx="2058">
                  <c:v>300</c:v>
                </c:pt>
                <c:pt idx="2059">
                  <c:v>476</c:v>
                </c:pt>
                <c:pt idx="2060">
                  <c:v>129</c:v>
                </c:pt>
                <c:pt idx="2061">
                  <c:v>405</c:v>
                </c:pt>
                <c:pt idx="2062">
                  <c:v>257</c:v>
                </c:pt>
                <c:pt idx="2063">
                  <c:v>68</c:v>
                </c:pt>
                <c:pt idx="2064">
                  <c:v>69</c:v>
                </c:pt>
                <c:pt idx="2065">
                  <c:v>141</c:v>
                </c:pt>
                <c:pt idx="2066">
                  <c:v>141</c:v>
                </c:pt>
                <c:pt idx="2067">
                  <c:v>181</c:v>
                </c:pt>
                <c:pt idx="2068">
                  <c:v>162</c:v>
                </c:pt>
                <c:pt idx="2069">
                  <c:v>50</c:v>
                </c:pt>
                <c:pt idx="2070">
                  <c:v>320</c:v>
                </c:pt>
                <c:pt idx="2071">
                  <c:v>126</c:v>
                </c:pt>
                <c:pt idx="2072">
                  <c:v>53</c:v>
                </c:pt>
                <c:pt idx="2073">
                  <c:v>87</c:v>
                </c:pt>
                <c:pt idx="2074">
                  <c:v>178</c:v>
                </c:pt>
                <c:pt idx="2075">
                  <c:v>174</c:v>
                </c:pt>
                <c:pt idx="2076">
                  <c:v>107</c:v>
                </c:pt>
                <c:pt idx="2077">
                  <c:v>36</c:v>
                </c:pt>
                <c:pt idx="2078">
                  <c:v>15</c:v>
                </c:pt>
                <c:pt idx="2079">
                  <c:v>446</c:v>
                </c:pt>
                <c:pt idx="2080">
                  <c:v>137</c:v>
                </c:pt>
                <c:pt idx="2081">
                  <c:v>309</c:v>
                </c:pt>
                <c:pt idx="2082">
                  <c:v>302</c:v>
                </c:pt>
                <c:pt idx="2083">
                  <c:v>93</c:v>
                </c:pt>
                <c:pt idx="2084">
                  <c:v>4</c:v>
                </c:pt>
                <c:pt idx="2085">
                  <c:v>8</c:v>
                </c:pt>
                <c:pt idx="2086">
                  <c:v>24</c:v>
                </c:pt>
                <c:pt idx="2087">
                  <c:v>24</c:v>
                </c:pt>
                <c:pt idx="2088">
                  <c:v>5</c:v>
                </c:pt>
                <c:pt idx="2089">
                  <c:v>20</c:v>
                </c:pt>
                <c:pt idx="2090">
                  <c:v>109</c:v>
                </c:pt>
                <c:pt idx="2091">
                  <c:v>156</c:v>
                </c:pt>
                <c:pt idx="2092">
                  <c:v>162</c:v>
                </c:pt>
                <c:pt idx="2093">
                  <c:v>235</c:v>
                </c:pt>
                <c:pt idx="2094">
                  <c:v>153</c:v>
                </c:pt>
                <c:pt idx="2095">
                  <c:v>210</c:v>
                </c:pt>
                <c:pt idx="2096">
                  <c:v>0</c:v>
                </c:pt>
                <c:pt idx="2097">
                  <c:v>299</c:v>
                </c:pt>
                <c:pt idx="2098">
                  <c:v>984</c:v>
                </c:pt>
                <c:pt idx="2099">
                  <c:v>753</c:v>
                </c:pt>
                <c:pt idx="2100">
                  <c:v>402</c:v>
                </c:pt>
                <c:pt idx="2101">
                  <c:v>291</c:v>
                </c:pt>
                <c:pt idx="2102">
                  <c:v>205</c:v>
                </c:pt>
                <c:pt idx="2103">
                  <c:v>244</c:v>
                </c:pt>
                <c:pt idx="2104">
                  <c:v>177</c:v>
                </c:pt>
                <c:pt idx="2105">
                  <c:v>195</c:v>
                </c:pt>
                <c:pt idx="2106">
                  <c:v>464</c:v>
                </c:pt>
                <c:pt idx="2107">
                  <c:v>820</c:v>
                </c:pt>
                <c:pt idx="2108">
                  <c:v>3250</c:v>
                </c:pt>
                <c:pt idx="2109">
                  <c:v>986</c:v>
                </c:pt>
                <c:pt idx="2110">
                  <c:v>368</c:v>
                </c:pt>
                <c:pt idx="2111">
                  <c:v>92</c:v>
                </c:pt>
                <c:pt idx="2112">
                  <c:v>74</c:v>
                </c:pt>
                <c:pt idx="2113">
                  <c:v>114</c:v>
                </c:pt>
                <c:pt idx="2114">
                  <c:v>58</c:v>
                </c:pt>
                <c:pt idx="2115">
                  <c:v>34</c:v>
                </c:pt>
                <c:pt idx="2116">
                  <c:v>50</c:v>
                </c:pt>
                <c:pt idx="2117">
                  <c:v>138</c:v>
                </c:pt>
                <c:pt idx="2118">
                  <c:v>345</c:v>
                </c:pt>
                <c:pt idx="2119">
                  <c:v>510</c:v>
                </c:pt>
                <c:pt idx="2120">
                  <c:v>991</c:v>
                </c:pt>
                <c:pt idx="2121">
                  <c:v>345</c:v>
                </c:pt>
                <c:pt idx="2122">
                  <c:v>85</c:v>
                </c:pt>
                <c:pt idx="2123">
                  <c:v>508</c:v>
                </c:pt>
                <c:pt idx="2124">
                  <c:v>165</c:v>
                </c:pt>
                <c:pt idx="2125">
                  <c:v>304</c:v>
                </c:pt>
                <c:pt idx="2126">
                  <c:v>45</c:v>
                </c:pt>
                <c:pt idx="2127">
                  <c:v>9</c:v>
                </c:pt>
                <c:pt idx="2128">
                  <c:v>46</c:v>
                </c:pt>
                <c:pt idx="2129">
                  <c:v>67</c:v>
                </c:pt>
                <c:pt idx="2130">
                  <c:v>181</c:v>
                </c:pt>
                <c:pt idx="2131">
                  <c:v>82</c:v>
                </c:pt>
                <c:pt idx="2132">
                  <c:v>67</c:v>
                </c:pt>
                <c:pt idx="2133">
                  <c:v>214</c:v>
                </c:pt>
                <c:pt idx="2134">
                  <c:v>70</c:v>
                </c:pt>
                <c:pt idx="2135">
                  <c:v>30</c:v>
                </c:pt>
                <c:pt idx="2136">
                  <c:v>83</c:v>
                </c:pt>
                <c:pt idx="2137">
                  <c:v>143</c:v>
                </c:pt>
                <c:pt idx="2138">
                  <c:v>45</c:v>
                </c:pt>
                <c:pt idx="2139">
                  <c:v>89</c:v>
                </c:pt>
                <c:pt idx="2140">
                  <c:v>9</c:v>
                </c:pt>
                <c:pt idx="2141">
                  <c:v>354</c:v>
                </c:pt>
                <c:pt idx="2142">
                  <c:v>54</c:v>
                </c:pt>
                <c:pt idx="2143">
                  <c:v>212</c:v>
                </c:pt>
                <c:pt idx="2144">
                  <c:v>320</c:v>
                </c:pt>
                <c:pt idx="2145">
                  <c:v>34</c:v>
                </c:pt>
                <c:pt idx="2146">
                  <c:v>157</c:v>
                </c:pt>
                <c:pt idx="2147">
                  <c:v>51</c:v>
                </c:pt>
                <c:pt idx="2148">
                  <c:v>66</c:v>
                </c:pt>
                <c:pt idx="2149">
                  <c:v>167</c:v>
                </c:pt>
                <c:pt idx="2150">
                  <c:v>91</c:v>
                </c:pt>
                <c:pt idx="2151">
                  <c:v>149</c:v>
                </c:pt>
                <c:pt idx="2152">
                  <c:v>315</c:v>
                </c:pt>
                <c:pt idx="2153">
                  <c:v>1</c:v>
                </c:pt>
                <c:pt idx="2154">
                  <c:v>0</c:v>
                </c:pt>
                <c:pt idx="2155">
                  <c:v>6</c:v>
                </c:pt>
                <c:pt idx="2156">
                  <c:v>163</c:v>
                </c:pt>
                <c:pt idx="2157">
                  <c:v>22</c:v>
                </c:pt>
                <c:pt idx="2158">
                  <c:v>1</c:v>
                </c:pt>
                <c:pt idx="2159">
                  <c:v>247</c:v>
                </c:pt>
                <c:pt idx="2160">
                  <c:v>1759</c:v>
                </c:pt>
                <c:pt idx="2161">
                  <c:v>570</c:v>
                </c:pt>
                <c:pt idx="2162">
                  <c:v>182</c:v>
                </c:pt>
                <c:pt idx="2163">
                  <c:v>197</c:v>
                </c:pt>
                <c:pt idx="2164">
                  <c:v>57</c:v>
                </c:pt>
                <c:pt idx="2165">
                  <c:v>219</c:v>
                </c:pt>
                <c:pt idx="2166">
                  <c:v>27</c:v>
                </c:pt>
                <c:pt idx="2167">
                  <c:v>137</c:v>
                </c:pt>
                <c:pt idx="2168">
                  <c:v>41</c:v>
                </c:pt>
                <c:pt idx="2169">
                  <c:v>545</c:v>
                </c:pt>
                <c:pt idx="2170">
                  <c:v>343</c:v>
                </c:pt>
                <c:pt idx="2171">
                  <c:v>104</c:v>
                </c:pt>
                <c:pt idx="2172">
                  <c:v>763</c:v>
                </c:pt>
                <c:pt idx="2173">
                  <c:v>59</c:v>
                </c:pt>
                <c:pt idx="2174">
                  <c:v>184</c:v>
                </c:pt>
                <c:pt idx="2175">
                  <c:v>290</c:v>
                </c:pt>
                <c:pt idx="2176">
                  <c:v>15</c:v>
                </c:pt>
                <c:pt idx="2177">
                  <c:v>45</c:v>
                </c:pt>
                <c:pt idx="2178">
                  <c:v>66</c:v>
                </c:pt>
                <c:pt idx="2179">
                  <c:v>19</c:v>
                </c:pt>
                <c:pt idx="2180">
                  <c:v>34</c:v>
                </c:pt>
                <c:pt idx="2181">
                  <c:v>74</c:v>
                </c:pt>
                <c:pt idx="2182">
                  <c:v>198</c:v>
                </c:pt>
                <c:pt idx="2183">
                  <c:v>116</c:v>
                </c:pt>
                <c:pt idx="2184">
                  <c:v>42</c:v>
                </c:pt>
                <c:pt idx="2185">
                  <c:v>187</c:v>
                </c:pt>
                <c:pt idx="2186">
                  <c:v>128</c:v>
                </c:pt>
                <c:pt idx="2187">
                  <c:v>23</c:v>
                </c:pt>
                <c:pt idx="2188">
                  <c:v>51</c:v>
                </c:pt>
                <c:pt idx="2189">
                  <c:v>235</c:v>
                </c:pt>
                <c:pt idx="2190">
                  <c:v>4</c:v>
                </c:pt>
                <c:pt idx="2191">
                  <c:v>112</c:v>
                </c:pt>
                <c:pt idx="2192">
                  <c:v>145</c:v>
                </c:pt>
                <c:pt idx="2193">
                  <c:v>30</c:v>
                </c:pt>
                <c:pt idx="2194">
                  <c:v>53</c:v>
                </c:pt>
                <c:pt idx="2195">
                  <c:v>7</c:v>
                </c:pt>
                <c:pt idx="2196">
                  <c:v>660</c:v>
                </c:pt>
                <c:pt idx="2197">
                  <c:v>11</c:v>
                </c:pt>
                <c:pt idx="2198">
                  <c:v>40</c:v>
                </c:pt>
                <c:pt idx="2199">
                  <c:v>18</c:v>
                </c:pt>
                <c:pt idx="2200">
                  <c:v>79</c:v>
                </c:pt>
                <c:pt idx="2201">
                  <c:v>585</c:v>
                </c:pt>
                <c:pt idx="2202">
                  <c:v>249</c:v>
                </c:pt>
                <c:pt idx="2203">
                  <c:v>11</c:v>
                </c:pt>
                <c:pt idx="2204">
                  <c:v>38</c:v>
                </c:pt>
                <c:pt idx="2205">
                  <c:v>19</c:v>
                </c:pt>
                <c:pt idx="2206">
                  <c:v>170</c:v>
                </c:pt>
                <c:pt idx="2207">
                  <c:v>537</c:v>
                </c:pt>
                <c:pt idx="2208">
                  <c:v>497</c:v>
                </c:pt>
                <c:pt idx="2209">
                  <c:v>81</c:v>
                </c:pt>
                <c:pt idx="2210">
                  <c:v>51</c:v>
                </c:pt>
                <c:pt idx="2211">
                  <c:v>1</c:v>
                </c:pt>
                <c:pt idx="2212">
                  <c:v>15</c:v>
                </c:pt>
                <c:pt idx="2213">
                  <c:v>95</c:v>
                </c:pt>
                <c:pt idx="2214">
                  <c:v>1286</c:v>
                </c:pt>
                <c:pt idx="2215">
                  <c:v>44</c:v>
                </c:pt>
                <c:pt idx="2216">
                  <c:v>6</c:v>
                </c:pt>
                <c:pt idx="2217">
                  <c:v>2</c:v>
                </c:pt>
                <c:pt idx="2218">
                  <c:v>89</c:v>
                </c:pt>
                <c:pt idx="2219">
                  <c:v>4</c:v>
                </c:pt>
                <c:pt idx="2220">
                  <c:v>3</c:v>
                </c:pt>
                <c:pt idx="2221">
                  <c:v>46</c:v>
                </c:pt>
                <c:pt idx="2222">
                  <c:v>80</c:v>
                </c:pt>
                <c:pt idx="2223">
                  <c:v>29</c:v>
                </c:pt>
                <c:pt idx="2224">
                  <c:v>11</c:v>
                </c:pt>
                <c:pt idx="2225">
                  <c:v>50</c:v>
                </c:pt>
                <c:pt idx="2226">
                  <c:v>55</c:v>
                </c:pt>
                <c:pt idx="2227">
                  <c:v>57</c:v>
                </c:pt>
                <c:pt idx="2228">
                  <c:v>185</c:v>
                </c:pt>
                <c:pt idx="2229">
                  <c:v>78</c:v>
                </c:pt>
                <c:pt idx="2230">
                  <c:v>76</c:v>
                </c:pt>
                <c:pt idx="2231">
                  <c:v>21</c:v>
                </c:pt>
                <c:pt idx="2232">
                  <c:v>141</c:v>
                </c:pt>
                <c:pt idx="2233">
                  <c:v>37</c:v>
                </c:pt>
                <c:pt idx="2234">
                  <c:v>78</c:v>
                </c:pt>
                <c:pt idx="2235">
                  <c:v>37</c:v>
                </c:pt>
                <c:pt idx="2236">
                  <c:v>102</c:v>
                </c:pt>
                <c:pt idx="2237">
                  <c:v>792</c:v>
                </c:pt>
                <c:pt idx="2238">
                  <c:v>871</c:v>
                </c:pt>
                <c:pt idx="2239">
                  <c:v>281</c:v>
                </c:pt>
                <c:pt idx="2240">
                  <c:v>55</c:v>
                </c:pt>
                <c:pt idx="2241">
                  <c:v>68</c:v>
                </c:pt>
                <c:pt idx="2242">
                  <c:v>30</c:v>
                </c:pt>
                <c:pt idx="2243">
                  <c:v>225</c:v>
                </c:pt>
                <c:pt idx="2244">
                  <c:v>219</c:v>
                </c:pt>
                <c:pt idx="2245">
                  <c:v>143</c:v>
                </c:pt>
                <c:pt idx="2246">
                  <c:v>263</c:v>
                </c:pt>
                <c:pt idx="2247">
                  <c:v>0</c:v>
                </c:pt>
                <c:pt idx="2248">
                  <c:v>0</c:v>
                </c:pt>
                <c:pt idx="2249">
                  <c:v>110</c:v>
                </c:pt>
                <c:pt idx="2250">
                  <c:v>46</c:v>
                </c:pt>
                <c:pt idx="2251">
                  <c:v>52</c:v>
                </c:pt>
                <c:pt idx="2252">
                  <c:v>63</c:v>
                </c:pt>
                <c:pt idx="2253">
                  <c:v>59</c:v>
                </c:pt>
                <c:pt idx="2254">
                  <c:v>50</c:v>
                </c:pt>
                <c:pt idx="2255">
                  <c:v>42</c:v>
                </c:pt>
                <c:pt idx="2256">
                  <c:v>87</c:v>
                </c:pt>
                <c:pt idx="2257">
                  <c:v>67</c:v>
                </c:pt>
                <c:pt idx="2258">
                  <c:v>62</c:v>
                </c:pt>
                <c:pt idx="2259">
                  <c:v>154</c:v>
                </c:pt>
                <c:pt idx="2260">
                  <c:v>81</c:v>
                </c:pt>
                <c:pt idx="2261">
                  <c:v>159</c:v>
                </c:pt>
                <c:pt idx="2262">
                  <c:v>130</c:v>
                </c:pt>
                <c:pt idx="2263">
                  <c:v>23</c:v>
                </c:pt>
                <c:pt idx="2264">
                  <c:v>191</c:v>
                </c:pt>
                <c:pt idx="2265">
                  <c:v>174</c:v>
                </c:pt>
                <c:pt idx="2266">
                  <c:v>635</c:v>
                </c:pt>
                <c:pt idx="2267">
                  <c:v>171</c:v>
                </c:pt>
                <c:pt idx="2268">
                  <c:v>631</c:v>
                </c:pt>
                <c:pt idx="2269">
                  <c:v>49</c:v>
                </c:pt>
                <c:pt idx="2270">
                  <c:v>767</c:v>
                </c:pt>
                <c:pt idx="2271">
                  <c:v>233</c:v>
                </c:pt>
                <c:pt idx="2272">
                  <c:v>488</c:v>
                </c:pt>
                <c:pt idx="2273">
                  <c:v>140</c:v>
                </c:pt>
                <c:pt idx="2274">
                  <c:v>43</c:v>
                </c:pt>
                <c:pt idx="2275">
                  <c:v>4</c:v>
                </c:pt>
                <c:pt idx="2276">
                  <c:v>139</c:v>
                </c:pt>
                <c:pt idx="2277">
                  <c:v>79</c:v>
                </c:pt>
                <c:pt idx="2278">
                  <c:v>59</c:v>
                </c:pt>
                <c:pt idx="2279">
                  <c:v>14</c:v>
                </c:pt>
                <c:pt idx="2280">
                  <c:v>0</c:v>
                </c:pt>
                <c:pt idx="2281">
                  <c:v>23</c:v>
                </c:pt>
                <c:pt idx="2282">
                  <c:v>640</c:v>
                </c:pt>
                <c:pt idx="2283">
                  <c:v>1180</c:v>
                </c:pt>
                <c:pt idx="2284">
                  <c:v>785</c:v>
                </c:pt>
                <c:pt idx="2285">
                  <c:v>422</c:v>
                </c:pt>
                <c:pt idx="2286">
                  <c:v>973</c:v>
                </c:pt>
                <c:pt idx="2287">
                  <c:v>382</c:v>
                </c:pt>
                <c:pt idx="2288">
                  <c:v>128</c:v>
                </c:pt>
                <c:pt idx="2289">
                  <c:v>315</c:v>
                </c:pt>
                <c:pt idx="2290">
                  <c:v>120</c:v>
                </c:pt>
                <c:pt idx="2291">
                  <c:v>44</c:v>
                </c:pt>
                <c:pt idx="2292">
                  <c:v>211</c:v>
                </c:pt>
                <c:pt idx="2293">
                  <c:v>101</c:v>
                </c:pt>
                <c:pt idx="2294">
                  <c:v>234</c:v>
                </c:pt>
                <c:pt idx="2295">
                  <c:v>360</c:v>
                </c:pt>
                <c:pt idx="2296">
                  <c:v>2110</c:v>
                </c:pt>
                <c:pt idx="2297">
                  <c:v>730</c:v>
                </c:pt>
                <c:pt idx="2298">
                  <c:v>277</c:v>
                </c:pt>
                <c:pt idx="2299">
                  <c:v>173</c:v>
                </c:pt>
                <c:pt idx="2300">
                  <c:v>41</c:v>
                </c:pt>
                <c:pt idx="2301">
                  <c:v>379</c:v>
                </c:pt>
                <c:pt idx="2302">
                  <c:v>108</c:v>
                </c:pt>
                <c:pt idx="2303">
                  <c:v>51</c:v>
                </c:pt>
                <c:pt idx="2304">
                  <c:v>89</c:v>
                </c:pt>
                <c:pt idx="2305">
                  <c:v>1</c:v>
                </c:pt>
                <c:pt idx="2306">
                  <c:v>435</c:v>
                </c:pt>
                <c:pt idx="2307">
                  <c:v>107</c:v>
                </c:pt>
                <c:pt idx="2308">
                  <c:v>150</c:v>
                </c:pt>
                <c:pt idx="2309">
                  <c:v>245</c:v>
                </c:pt>
                <c:pt idx="2310">
                  <c:v>1335</c:v>
                </c:pt>
                <c:pt idx="2311">
                  <c:v>205</c:v>
                </c:pt>
                <c:pt idx="2312">
                  <c:v>579</c:v>
                </c:pt>
                <c:pt idx="2313">
                  <c:v>458</c:v>
                </c:pt>
                <c:pt idx="2314">
                  <c:v>10</c:v>
                </c:pt>
                <c:pt idx="2315">
                  <c:v>67</c:v>
                </c:pt>
                <c:pt idx="2316">
                  <c:v>94</c:v>
                </c:pt>
                <c:pt idx="2317">
                  <c:v>164</c:v>
                </c:pt>
                <c:pt idx="2318">
                  <c:v>105</c:v>
                </c:pt>
                <c:pt idx="2319">
                  <c:v>49</c:v>
                </c:pt>
                <c:pt idx="2320">
                  <c:v>1</c:v>
                </c:pt>
                <c:pt idx="2321">
                  <c:v>407</c:v>
                </c:pt>
                <c:pt idx="2322">
                  <c:v>62</c:v>
                </c:pt>
                <c:pt idx="2323">
                  <c:v>61</c:v>
                </c:pt>
                <c:pt idx="2324">
                  <c:v>57</c:v>
                </c:pt>
                <c:pt idx="2325">
                  <c:v>211</c:v>
                </c:pt>
                <c:pt idx="2326">
                  <c:v>55</c:v>
                </c:pt>
                <c:pt idx="2327">
                  <c:v>74</c:v>
                </c:pt>
                <c:pt idx="2328">
                  <c:v>76</c:v>
                </c:pt>
                <c:pt idx="2329">
                  <c:v>51</c:v>
                </c:pt>
                <c:pt idx="2330">
                  <c:v>67</c:v>
                </c:pt>
                <c:pt idx="2331">
                  <c:v>131</c:v>
                </c:pt>
                <c:pt idx="2332">
                  <c:v>44</c:v>
                </c:pt>
                <c:pt idx="2333">
                  <c:v>93</c:v>
                </c:pt>
                <c:pt idx="2334">
                  <c:v>114</c:v>
                </c:pt>
                <c:pt idx="2335">
                  <c:v>5</c:v>
                </c:pt>
                <c:pt idx="2336">
                  <c:v>42</c:v>
                </c:pt>
                <c:pt idx="2337">
                  <c:v>52</c:v>
                </c:pt>
                <c:pt idx="2338">
                  <c:v>74</c:v>
                </c:pt>
                <c:pt idx="2339">
                  <c:v>57</c:v>
                </c:pt>
                <c:pt idx="2340">
                  <c:v>2</c:v>
                </c:pt>
                <c:pt idx="2341">
                  <c:v>91</c:v>
                </c:pt>
                <c:pt idx="2342">
                  <c:v>207</c:v>
                </c:pt>
                <c:pt idx="2343">
                  <c:v>3</c:v>
                </c:pt>
                <c:pt idx="2344">
                  <c:v>93</c:v>
                </c:pt>
                <c:pt idx="2345">
                  <c:v>51</c:v>
                </c:pt>
                <c:pt idx="2346">
                  <c:v>126</c:v>
                </c:pt>
                <c:pt idx="2347">
                  <c:v>122</c:v>
                </c:pt>
                <c:pt idx="2348">
                  <c:v>60</c:v>
                </c:pt>
                <c:pt idx="2349">
                  <c:v>62</c:v>
                </c:pt>
                <c:pt idx="2350">
                  <c:v>87</c:v>
                </c:pt>
                <c:pt idx="2351">
                  <c:v>124</c:v>
                </c:pt>
                <c:pt idx="2352">
                  <c:v>45</c:v>
                </c:pt>
                <c:pt idx="2353">
                  <c:v>87</c:v>
                </c:pt>
                <c:pt idx="2354">
                  <c:v>61</c:v>
                </c:pt>
                <c:pt idx="2355">
                  <c:v>56</c:v>
                </c:pt>
                <c:pt idx="2356">
                  <c:v>57</c:v>
                </c:pt>
                <c:pt idx="2357">
                  <c:v>98</c:v>
                </c:pt>
                <c:pt idx="2358">
                  <c:v>16</c:v>
                </c:pt>
                <c:pt idx="2359">
                  <c:v>75</c:v>
                </c:pt>
                <c:pt idx="2360">
                  <c:v>444</c:v>
                </c:pt>
                <c:pt idx="2361">
                  <c:v>486</c:v>
                </c:pt>
                <c:pt idx="2362">
                  <c:v>288</c:v>
                </c:pt>
                <c:pt idx="2363">
                  <c:v>280</c:v>
                </c:pt>
                <c:pt idx="2364">
                  <c:v>106</c:v>
                </c:pt>
                <c:pt idx="2365">
                  <c:v>96</c:v>
                </c:pt>
                <c:pt idx="2366">
                  <c:v>5</c:v>
                </c:pt>
                <c:pt idx="2367">
                  <c:v>0</c:v>
                </c:pt>
                <c:pt idx="2368">
                  <c:v>121</c:v>
                </c:pt>
                <c:pt idx="2369">
                  <c:v>136</c:v>
                </c:pt>
                <c:pt idx="2370">
                  <c:v>133</c:v>
                </c:pt>
                <c:pt idx="2371">
                  <c:v>39</c:v>
                </c:pt>
                <c:pt idx="2372">
                  <c:v>457</c:v>
                </c:pt>
                <c:pt idx="2373">
                  <c:v>148</c:v>
                </c:pt>
                <c:pt idx="2374">
                  <c:v>144</c:v>
                </c:pt>
                <c:pt idx="2375">
                  <c:v>152</c:v>
                </c:pt>
                <c:pt idx="2376">
                  <c:v>98</c:v>
                </c:pt>
                <c:pt idx="2377">
                  <c:v>16</c:v>
                </c:pt>
                <c:pt idx="2378">
                  <c:v>121</c:v>
                </c:pt>
                <c:pt idx="2379">
                  <c:v>195</c:v>
                </c:pt>
                <c:pt idx="2380">
                  <c:v>82</c:v>
                </c:pt>
                <c:pt idx="2381">
                  <c:v>33</c:v>
                </c:pt>
                <c:pt idx="2382">
                  <c:v>5</c:v>
                </c:pt>
                <c:pt idx="2383">
                  <c:v>136</c:v>
                </c:pt>
                <c:pt idx="2384">
                  <c:v>477</c:v>
                </c:pt>
                <c:pt idx="2385">
                  <c:v>421</c:v>
                </c:pt>
                <c:pt idx="2386">
                  <c:v>281</c:v>
                </c:pt>
                <c:pt idx="2387">
                  <c:v>23</c:v>
                </c:pt>
                <c:pt idx="2388">
                  <c:v>679</c:v>
                </c:pt>
                <c:pt idx="2389">
                  <c:v>406</c:v>
                </c:pt>
                <c:pt idx="2390">
                  <c:v>306</c:v>
                </c:pt>
                <c:pt idx="2391">
                  <c:v>456</c:v>
                </c:pt>
                <c:pt idx="2392">
                  <c:v>74</c:v>
                </c:pt>
                <c:pt idx="2393">
                  <c:v>455</c:v>
                </c:pt>
                <c:pt idx="2394">
                  <c:v>135</c:v>
                </c:pt>
                <c:pt idx="2395">
                  <c:v>267</c:v>
                </c:pt>
                <c:pt idx="2396">
                  <c:v>144</c:v>
                </c:pt>
                <c:pt idx="2397">
                  <c:v>272</c:v>
                </c:pt>
                <c:pt idx="2398">
                  <c:v>238</c:v>
                </c:pt>
                <c:pt idx="2399">
                  <c:v>195</c:v>
                </c:pt>
                <c:pt idx="2400">
                  <c:v>239</c:v>
                </c:pt>
                <c:pt idx="2401">
                  <c:v>153</c:v>
                </c:pt>
                <c:pt idx="2402">
                  <c:v>171</c:v>
                </c:pt>
                <c:pt idx="2403">
                  <c:v>214</c:v>
                </c:pt>
                <c:pt idx="2404">
                  <c:v>65</c:v>
                </c:pt>
                <c:pt idx="2405">
                  <c:v>448</c:v>
                </c:pt>
                <c:pt idx="2406">
                  <c:v>133</c:v>
                </c:pt>
                <c:pt idx="2407">
                  <c:v>147</c:v>
                </c:pt>
                <c:pt idx="2408">
                  <c:v>151</c:v>
                </c:pt>
                <c:pt idx="2409">
                  <c:v>310</c:v>
                </c:pt>
                <c:pt idx="2410">
                  <c:v>469</c:v>
                </c:pt>
                <c:pt idx="2411">
                  <c:v>62</c:v>
                </c:pt>
                <c:pt idx="2412">
                  <c:v>57</c:v>
                </c:pt>
                <c:pt idx="2413">
                  <c:v>25</c:v>
                </c:pt>
                <c:pt idx="2414">
                  <c:v>8</c:v>
                </c:pt>
                <c:pt idx="2415">
                  <c:v>11</c:v>
                </c:pt>
                <c:pt idx="2416">
                  <c:v>53</c:v>
                </c:pt>
                <c:pt idx="2417">
                  <c:v>39</c:v>
                </c:pt>
                <c:pt idx="2418">
                  <c:v>52</c:v>
                </c:pt>
                <c:pt idx="2419">
                  <c:v>74</c:v>
                </c:pt>
                <c:pt idx="2420">
                  <c:v>2</c:v>
                </c:pt>
                <c:pt idx="2421">
                  <c:v>12</c:v>
                </c:pt>
                <c:pt idx="2422">
                  <c:v>32</c:v>
                </c:pt>
                <c:pt idx="2423">
                  <c:v>57</c:v>
                </c:pt>
                <c:pt idx="2424">
                  <c:v>23</c:v>
                </c:pt>
                <c:pt idx="2425">
                  <c:v>41</c:v>
                </c:pt>
                <c:pt idx="2426">
                  <c:v>2</c:v>
                </c:pt>
                <c:pt idx="2427">
                  <c:v>111</c:v>
                </c:pt>
                <c:pt idx="2428">
                  <c:v>0</c:v>
                </c:pt>
                <c:pt idx="2429">
                  <c:v>13</c:v>
                </c:pt>
                <c:pt idx="2430">
                  <c:v>98</c:v>
                </c:pt>
                <c:pt idx="2431">
                  <c:v>80</c:v>
                </c:pt>
                <c:pt idx="2432">
                  <c:v>0</c:v>
                </c:pt>
                <c:pt idx="2433">
                  <c:v>86</c:v>
                </c:pt>
                <c:pt idx="2434">
                  <c:v>219</c:v>
                </c:pt>
                <c:pt idx="2435">
                  <c:v>115</c:v>
                </c:pt>
                <c:pt idx="2436">
                  <c:v>56</c:v>
                </c:pt>
                <c:pt idx="2437">
                  <c:v>67</c:v>
                </c:pt>
                <c:pt idx="2438">
                  <c:v>67</c:v>
                </c:pt>
                <c:pt idx="2439">
                  <c:v>90</c:v>
                </c:pt>
                <c:pt idx="2440">
                  <c:v>76</c:v>
                </c:pt>
                <c:pt idx="2441">
                  <c:v>131</c:v>
                </c:pt>
                <c:pt idx="2442">
                  <c:v>160</c:v>
                </c:pt>
                <c:pt idx="2443">
                  <c:v>155</c:v>
                </c:pt>
                <c:pt idx="2444">
                  <c:v>68</c:v>
                </c:pt>
                <c:pt idx="2445">
                  <c:v>2</c:v>
                </c:pt>
                <c:pt idx="2446">
                  <c:v>114</c:v>
                </c:pt>
                <c:pt idx="2447">
                  <c:v>118</c:v>
                </c:pt>
                <c:pt idx="2448">
                  <c:v>170</c:v>
                </c:pt>
                <c:pt idx="2449">
                  <c:v>80</c:v>
                </c:pt>
                <c:pt idx="2450">
                  <c:v>362</c:v>
                </c:pt>
                <c:pt idx="2451">
                  <c:v>58</c:v>
                </c:pt>
                <c:pt idx="2452">
                  <c:v>55</c:v>
                </c:pt>
                <c:pt idx="2453">
                  <c:v>445</c:v>
                </c:pt>
                <c:pt idx="2454">
                  <c:v>96</c:v>
                </c:pt>
                <c:pt idx="2455">
                  <c:v>90</c:v>
                </c:pt>
                <c:pt idx="2456">
                  <c:v>201</c:v>
                </c:pt>
                <c:pt idx="2457">
                  <c:v>63</c:v>
                </c:pt>
                <c:pt idx="2458">
                  <c:v>59</c:v>
                </c:pt>
                <c:pt idx="2459">
                  <c:v>32</c:v>
                </c:pt>
                <c:pt idx="2460">
                  <c:v>269</c:v>
                </c:pt>
                <c:pt idx="2461">
                  <c:v>83</c:v>
                </c:pt>
                <c:pt idx="2462">
                  <c:v>24</c:v>
                </c:pt>
                <c:pt idx="2463">
                  <c:v>22</c:v>
                </c:pt>
                <c:pt idx="2464">
                  <c:v>22</c:v>
                </c:pt>
                <c:pt idx="2465">
                  <c:v>103</c:v>
                </c:pt>
                <c:pt idx="2466">
                  <c:v>61</c:v>
                </c:pt>
                <c:pt idx="2467">
                  <c:v>68</c:v>
                </c:pt>
                <c:pt idx="2468">
                  <c:v>49</c:v>
                </c:pt>
                <c:pt idx="2469">
                  <c:v>22</c:v>
                </c:pt>
                <c:pt idx="2470">
                  <c:v>94</c:v>
                </c:pt>
                <c:pt idx="2471">
                  <c:v>380</c:v>
                </c:pt>
                <c:pt idx="2472">
                  <c:v>84</c:v>
                </c:pt>
                <c:pt idx="2473">
                  <c:v>330</c:v>
                </c:pt>
                <c:pt idx="2474">
                  <c:v>208</c:v>
                </c:pt>
                <c:pt idx="2475">
                  <c:v>84</c:v>
                </c:pt>
                <c:pt idx="2476">
                  <c:v>32</c:v>
                </c:pt>
                <c:pt idx="2477">
                  <c:v>52</c:v>
                </c:pt>
                <c:pt idx="2478">
                  <c:v>90</c:v>
                </c:pt>
                <c:pt idx="2479">
                  <c:v>23</c:v>
                </c:pt>
                <c:pt idx="2480">
                  <c:v>186</c:v>
                </c:pt>
                <c:pt idx="2481">
                  <c:v>747</c:v>
                </c:pt>
                <c:pt idx="2482">
                  <c:v>208</c:v>
                </c:pt>
                <c:pt idx="2483">
                  <c:v>44</c:v>
                </c:pt>
                <c:pt idx="2484">
                  <c:v>46</c:v>
                </c:pt>
                <c:pt idx="2485">
                  <c:v>95</c:v>
                </c:pt>
                <c:pt idx="2486">
                  <c:v>336</c:v>
                </c:pt>
                <c:pt idx="2487">
                  <c:v>238</c:v>
                </c:pt>
                <c:pt idx="2488">
                  <c:v>4</c:v>
                </c:pt>
                <c:pt idx="2489">
                  <c:v>117</c:v>
                </c:pt>
                <c:pt idx="2490">
                  <c:v>39</c:v>
                </c:pt>
                <c:pt idx="2491">
                  <c:v>147</c:v>
                </c:pt>
                <c:pt idx="2492">
                  <c:v>110</c:v>
                </c:pt>
                <c:pt idx="2493">
                  <c:v>79</c:v>
                </c:pt>
                <c:pt idx="2494">
                  <c:v>156</c:v>
                </c:pt>
                <c:pt idx="2495">
                  <c:v>27</c:v>
                </c:pt>
                <c:pt idx="2496">
                  <c:v>72</c:v>
                </c:pt>
                <c:pt idx="2497">
                  <c:v>14</c:v>
                </c:pt>
                <c:pt idx="2498">
                  <c:v>128</c:v>
                </c:pt>
                <c:pt idx="2499">
                  <c:v>59</c:v>
                </c:pt>
                <c:pt idx="2500">
                  <c:v>94</c:v>
                </c:pt>
                <c:pt idx="2501">
                  <c:v>61</c:v>
                </c:pt>
                <c:pt idx="2502">
                  <c:v>231</c:v>
                </c:pt>
                <c:pt idx="2503">
                  <c:v>181</c:v>
                </c:pt>
                <c:pt idx="2504">
                  <c:v>224</c:v>
                </c:pt>
                <c:pt idx="2505">
                  <c:v>243</c:v>
                </c:pt>
                <c:pt idx="2506">
                  <c:v>258</c:v>
                </c:pt>
                <c:pt idx="2507">
                  <c:v>105</c:v>
                </c:pt>
                <c:pt idx="2508">
                  <c:v>431</c:v>
                </c:pt>
                <c:pt idx="2509">
                  <c:v>162</c:v>
                </c:pt>
                <c:pt idx="2510">
                  <c:v>2</c:v>
                </c:pt>
                <c:pt idx="2511">
                  <c:v>247</c:v>
                </c:pt>
                <c:pt idx="2512">
                  <c:v>218</c:v>
                </c:pt>
                <c:pt idx="2513">
                  <c:v>423</c:v>
                </c:pt>
                <c:pt idx="2514">
                  <c:v>83</c:v>
                </c:pt>
                <c:pt idx="2515">
                  <c:v>4</c:v>
                </c:pt>
                <c:pt idx="2516">
                  <c:v>80</c:v>
                </c:pt>
                <c:pt idx="2517">
                  <c:v>60</c:v>
                </c:pt>
                <c:pt idx="2518">
                  <c:v>165</c:v>
                </c:pt>
                <c:pt idx="2519">
                  <c:v>167</c:v>
                </c:pt>
                <c:pt idx="2520">
                  <c:v>175</c:v>
                </c:pt>
                <c:pt idx="2521">
                  <c:v>333</c:v>
                </c:pt>
                <c:pt idx="2522">
                  <c:v>168</c:v>
                </c:pt>
                <c:pt idx="2523">
                  <c:v>177</c:v>
                </c:pt>
                <c:pt idx="2524">
                  <c:v>17</c:v>
                </c:pt>
                <c:pt idx="2525">
                  <c:v>92</c:v>
                </c:pt>
                <c:pt idx="2526">
                  <c:v>589</c:v>
                </c:pt>
                <c:pt idx="2527">
                  <c:v>375</c:v>
                </c:pt>
                <c:pt idx="2528">
                  <c:v>135</c:v>
                </c:pt>
                <c:pt idx="2529">
                  <c:v>180</c:v>
                </c:pt>
                <c:pt idx="2530">
                  <c:v>73</c:v>
                </c:pt>
                <c:pt idx="2531">
                  <c:v>111</c:v>
                </c:pt>
                <c:pt idx="2532">
                  <c:v>147</c:v>
                </c:pt>
                <c:pt idx="2533">
                  <c:v>70</c:v>
                </c:pt>
                <c:pt idx="2534">
                  <c:v>559</c:v>
                </c:pt>
                <c:pt idx="2535">
                  <c:v>159</c:v>
                </c:pt>
                <c:pt idx="2536">
                  <c:v>273</c:v>
                </c:pt>
                <c:pt idx="2537">
                  <c:v>1</c:v>
                </c:pt>
                <c:pt idx="2538">
                  <c:v>113</c:v>
                </c:pt>
                <c:pt idx="2539">
                  <c:v>92</c:v>
                </c:pt>
                <c:pt idx="2540">
                  <c:v>257</c:v>
                </c:pt>
                <c:pt idx="2541">
                  <c:v>187</c:v>
                </c:pt>
                <c:pt idx="2542">
                  <c:v>290</c:v>
                </c:pt>
                <c:pt idx="2543">
                  <c:v>38</c:v>
                </c:pt>
                <c:pt idx="2544">
                  <c:v>105</c:v>
                </c:pt>
                <c:pt idx="2545">
                  <c:v>98</c:v>
                </c:pt>
                <c:pt idx="2546">
                  <c:v>99</c:v>
                </c:pt>
                <c:pt idx="2547">
                  <c:v>50</c:v>
                </c:pt>
                <c:pt idx="2548">
                  <c:v>4</c:v>
                </c:pt>
                <c:pt idx="2549">
                  <c:v>15</c:v>
                </c:pt>
                <c:pt idx="2550">
                  <c:v>150</c:v>
                </c:pt>
                <c:pt idx="2551">
                  <c:v>25</c:v>
                </c:pt>
                <c:pt idx="2552">
                  <c:v>152</c:v>
                </c:pt>
                <c:pt idx="2553">
                  <c:v>32</c:v>
                </c:pt>
                <c:pt idx="2554">
                  <c:v>54</c:v>
                </c:pt>
                <c:pt idx="2555">
                  <c:v>2</c:v>
                </c:pt>
                <c:pt idx="2556">
                  <c:v>0</c:v>
                </c:pt>
                <c:pt idx="2557">
                  <c:v>352</c:v>
                </c:pt>
                <c:pt idx="2558">
                  <c:v>172</c:v>
                </c:pt>
                <c:pt idx="2559">
                  <c:v>155</c:v>
                </c:pt>
                <c:pt idx="2560">
                  <c:v>318</c:v>
                </c:pt>
                <c:pt idx="2561">
                  <c:v>15</c:v>
                </c:pt>
                <c:pt idx="2562">
                  <c:v>167</c:v>
                </c:pt>
                <c:pt idx="2563">
                  <c:v>158</c:v>
                </c:pt>
                <c:pt idx="2564">
                  <c:v>84</c:v>
                </c:pt>
                <c:pt idx="2565">
                  <c:v>568</c:v>
                </c:pt>
                <c:pt idx="2566">
                  <c:v>393</c:v>
                </c:pt>
                <c:pt idx="2567">
                  <c:v>333</c:v>
                </c:pt>
                <c:pt idx="2568">
                  <c:v>345</c:v>
                </c:pt>
                <c:pt idx="2569">
                  <c:v>816</c:v>
                </c:pt>
                <c:pt idx="2570">
                  <c:v>40</c:v>
                </c:pt>
                <c:pt idx="2571">
                  <c:v>177</c:v>
                </c:pt>
                <c:pt idx="2572">
                  <c:v>166</c:v>
                </c:pt>
                <c:pt idx="2573">
                  <c:v>7</c:v>
                </c:pt>
                <c:pt idx="2574">
                  <c:v>107</c:v>
                </c:pt>
                <c:pt idx="2575">
                  <c:v>162</c:v>
                </c:pt>
                <c:pt idx="2576">
                  <c:v>2</c:v>
                </c:pt>
                <c:pt idx="2577">
                  <c:v>208</c:v>
                </c:pt>
                <c:pt idx="2578">
                  <c:v>238</c:v>
                </c:pt>
                <c:pt idx="2579">
                  <c:v>363</c:v>
                </c:pt>
                <c:pt idx="2580">
                  <c:v>32</c:v>
                </c:pt>
                <c:pt idx="2581">
                  <c:v>185</c:v>
                </c:pt>
                <c:pt idx="2582">
                  <c:v>54</c:v>
                </c:pt>
                <c:pt idx="2583">
                  <c:v>213</c:v>
                </c:pt>
                <c:pt idx="2584">
                  <c:v>245</c:v>
                </c:pt>
                <c:pt idx="2585">
                  <c:v>256</c:v>
                </c:pt>
                <c:pt idx="2586">
                  <c:v>54</c:v>
                </c:pt>
                <c:pt idx="2587">
                  <c:v>440</c:v>
                </c:pt>
                <c:pt idx="2588">
                  <c:v>475</c:v>
                </c:pt>
                <c:pt idx="2589">
                  <c:v>226</c:v>
                </c:pt>
                <c:pt idx="2590">
                  <c:v>199</c:v>
                </c:pt>
                <c:pt idx="2591">
                  <c:v>272</c:v>
                </c:pt>
                <c:pt idx="2592">
                  <c:v>86</c:v>
                </c:pt>
                <c:pt idx="2593">
                  <c:v>83</c:v>
                </c:pt>
                <c:pt idx="2594">
                  <c:v>282</c:v>
                </c:pt>
                <c:pt idx="2595">
                  <c:v>30</c:v>
                </c:pt>
                <c:pt idx="2596">
                  <c:v>163</c:v>
                </c:pt>
                <c:pt idx="2597">
                  <c:v>346</c:v>
                </c:pt>
                <c:pt idx="2598">
                  <c:v>172</c:v>
                </c:pt>
                <c:pt idx="2599">
                  <c:v>134</c:v>
                </c:pt>
                <c:pt idx="2600">
                  <c:v>163</c:v>
                </c:pt>
                <c:pt idx="2601">
                  <c:v>109</c:v>
                </c:pt>
                <c:pt idx="2602">
                  <c:v>61</c:v>
                </c:pt>
                <c:pt idx="2603">
                  <c:v>72</c:v>
                </c:pt>
                <c:pt idx="2604">
                  <c:v>2</c:v>
                </c:pt>
                <c:pt idx="2605">
                  <c:v>23</c:v>
                </c:pt>
                <c:pt idx="2606">
                  <c:v>44</c:v>
                </c:pt>
                <c:pt idx="2607">
                  <c:v>41</c:v>
                </c:pt>
                <c:pt idx="2608">
                  <c:v>7</c:v>
                </c:pt>
                <c:pt idx="2609">
                  <c:v>2</c:v>
                </c:pt>
                <c:pt idx="2610">
                  <c:v>98</c:v>
                </c:pt>
                <c:pt idx="2611">
                  <c:v>150</c:v>
                </c:pt>
                <c:pt idx="2612">
                  <c:v>254</c:v>
                </c:pt>
                <c:pt idx="2613">
                  <c:v>211</c:v>
                </c:pt>
                <c:pt idx="2614">
                  <c:v>102</c:v>
                </c:pt>
                <c:pt idx="2615">
                  <c:v>19</c:v>
                </c:pt>
                <c:pt idx="2616">
                  <c:v>359</c:v>
                </c:pt>
                <c:pt idx="2617">
                  <c:v>221</c:v>
                </c:pt>
                <c:pt idx="2618">
                  <c:v>32</c:v>
                </c:pt>
                <c:pt idx="2619">
                  <c:v>133</c:v>
                </c:pt>
                <c:pt idx="2620">
                  <c:v>262</c:v>
                </c:pt>
                <c:pt idx="2621">
                  <c:v>365</c:v>
                </c:pt>
                <c:pt idx="2622">
                  <c:v>117</c:v>
                </c:pt>
                <c:pt idx="2623">
                  <c:v>171</c:v>
                </c:pt>
                <c:pt idx="2624">
                  <c:v>84</c:v>
                </c:pt>
                <c:pt idx="2625">
                  <c:v>171</c:v>
                </c:pt>
                <c:pt idx="2626">
                  <c:v>196</c:v>
                </c:pt>
                <c:pt idx="2627">
                  <c:v>205</c:v>
                </c:pt>
                <c:pt idx="2628">
                  <c:v>29</c:v>
                </c:pt>
                <c:pt idx="2629">
                  <c:v>49</c:v>
                </c:pt>
                <c:pt idx="2630">
                  <c:v>99</c:v>
                </c:pt>
                <c:pt idx="2631">
                  <c:v>40</c:v>
                </c:pt>
                <c:pt idx="2632">
                  <c:v>42</c:v>
                </c:pt>
                <c:pt idx="2633">
                  <c:v>605</c:v>
                </c:pt>
                <c:pt idx="2634">
                  <c:v>230</c:v>
                </c:pt>
                <c:pt idx="2635">
                  <c:v>92</c:v>
                </c:pt>
                <c:pt idx="2636">
                  <c:v>140</c:v>
                </c:pt>
                <c:pt idx="2637">
                  <c:v>164</c:v>
                </c:pt>
                <c:pt idx="2638">
                  <c:v>164</c:v>
                </c:pt>
                <c:pt idx="2639">
                  <c:v>58</c:v>
                </c:pt>
                <c:pt idx="2640">
                  <c:v>111</c:v>
                </c:pt>
                <c:pt idx="2641">
                  <c:v>46</c:v>
                </c:pt>
                <c:pt idx="2642">
                  <c:v>20</c:v>
                </c:pt>
                <c:pt idx="2643">
                  <c:v>60</c:v>
                </c:pt>
                <c:pt idx="2644">
                  <c:v>164</c:v>
                </c:pt>
                <c:pt idx="2645">
                  <c:v>101</c:v>
                </c:pt>
                <c:pt idx="2646">
                  <c:v>165</c:v>
                </c:pt>
                <c:pt idx="2647">
                  <c:v>35</c:v>
                </c:pt>
                <c:pt idx="2648">
                  <c:v>118</c:v>
                </c:pt>
                <c:pt idx="2649">
                  <c:v>117</c:v>
                </c:pt>
                <c:pt idx="2650">
                  <c:v>164</c:v>
                </c:pt>
                <c:pt idx="2651">
                  <c:v>157</c:v>
                </c:pt>
                <c:pt idx="2652">
                  <c:v>18</c:v>
                </c:pt>
                <c:pt idx="2653">
                  <c:v>140</c:v>
                </c:pt>
                <c:pt idx="2654">
                  <c:v>420</c:v>
                </c:pt>
                <c:pt idx="2655">
                  <c:v>12</c:v>
                </c:pt>
                <c:pt idx="2656">
                  <c:v>152</c:v>
                </c:pt>
                <c:pt idx="2657">
                  <c:v>911</c:v>
                </c:pt>
                <c:pt idx="2658">
                  <c:v>87</c:v>
                </c:pt>
                <c:pt idx="2659">
                  <c:v>81</c:v>
                </c:pt>
                <c:pt idx="2660">
                  <c:v>96</c:v>
                </c:pt>
                <c:pt idx="2661">
                  <c:v>122</c:v>
                </c:pt>
                <c:pt idx="2662">
                  <c:v>74</c:v>
                </c:pt>
                <c:pt idx="2663">
                  <c:v>53</c:v>
                </c:pt>
                <c:pt idx="2664">
                  <c:v>98</c:v>
                </c:pt>
                <c:pt idx="2665">
                  <c:v>43</c:v>
                </c:pt>
                <c:pt idx="2666">
                  <c:v>0</c:v>
                </c:pt>
                <c:pt idx="2667">
                  <c:v>625</c:v>
                </c:pt>
                <c:pt idx="2668">
                  <c:v>95</c:v>
                </c:pt>
                <c:pt idx="2669">
                  <c:v>112</c:v>
                </c:pt>
                <c:pt idx="2670">
                  <c:v>1</c:v>
                </c:pt>
                <c:pt idx="2671">
                  <c:v>166</c:v>
                </c:pt>
                <c:pt idx="2672">
                  <c:v>103</c:v>
                </c:pt>
                <c:pt idx="2673">
                  <c:v>6</c:v>
                </c:pt>
                <c:pt idx="2674">
                  <c:v>245</c:v>
                </c:pt>
                <c:pt idx="2675">
                  <c:v>227</c:v>
                </c:pt>
                <c:pt idx="2676">
                  <c:v>284</c:v>
                </c:pt>
                <c:pt idx="2677">
                  <c:v>137</c:v>
                </c:pt>
                <c:pt idx="2678">
                  <c:v>61</c:v>
                </c:pt>
                <c:pt idx="2679">
                  <c:v>206</c:v>
                </c:pt>
                <c:pt idx="2680">
                  <c:v>281</c:v>
                </c:pt>
                <c:pt idx="2681">
                  <c:v>109</c:v>
                </c:pt>
                <c:pt idx="2682">
                  <c:v>14</c:v>
                </c:pt>
                <c:pt idx="2683">
                  <c:v>24</c:v>
                </c:pt>
                <c:pt idx="2684">
                  <c:v>244</c:v>
                </c:pt>
                <c:pt idx="2685">
                  <c:v>125</c:v>
                </c:pt>
                <c:pt idx="2686">
                  <c:v>98</c:v>
                </c:pt>
                <c:pt idx="2687">
                  <c:v>395</c:v>
                </c:pt>
                <c:pt idx="2688">
                  <c:v>71</c:v>
                </c:pt>
                <c:pt idx="2689">
                  <c:v>13</c:v>
                </c:pt>
                <c:pt idx="2690">
                  <c:v>402</c:v>
                </c:pt>
                <c:pt idx="2691">
                  <c:v>969</c:v>
                </c:pt>
                <c:pt idx="2692">
                  <c:v>961</c:v>
                </c:pt>
                <c:pt idx="2693">
                  <c:v>188</c:v>
                </c:pt>
                <c:pt idx="2694">
                  <c:v>1677</c:v>
                </c:pt>
                <c:pt idx="2695">
                  <c:v>175</c:v>
                </c:pt>
                <c:pt idx="2696">
                  <c:v>166</c:v>
                </c:pt>
                <c:pt idx="2697">
                  <c:v>11</c:v>
                </c:pt>
                <c:pt idx="2698">
                  <c:v>200</c:v>
                </c:pt>
                <c:pt idx="2699">
                  <c:v>286</c:v>
                </c:pt>
                <c:pt idx="2700">
                  <c:v>39</c:v>
                </c:pt>
                <c:pt idx="2701">
                  <c:v>715</c:v>
                </c:pt>
                <c:pt idx="2702">
                  <c:v>1</c:v>
                </c:pt>
                <c:pt idx="2703">
                  <c:v>0</c:v>
                </c:pt>
                <c:pt idx="2704">
                  <c:v>124</c:v>
                </c:pt>
                <c:pt idx="2705">
                  <c:v>1</c:v>
                </c:pt>
                <c:pt idx="2706">
                  <c:v>7</c:v>
                </c:pt>
                <c:pt idx="2707">
                  <c:v>193</c:v>
                </c:pt>
                <c:pt idx="2708">
                  <c:v>336</c:v>
                </c:pt>
                <c:pt idx="2709">
                  <c:v>1</c:v>
                </c:pt>
                <c:pt idx="2710">
                  <c:v>1</c:v>
                </c:pt>
                <c:pt idx="2711">
                  <c:v>57</c:v>
                </c:pt>
                <c:pt idx="2712">
                  <c:v>268</c:v>
                </c:pt>
                <c:pt idx="2713">
                  <c:v>20</c:v>
                </c:pt>
                <c:pt idx="2714">
                  <c:v>1</c:v>
                </c:pt>
                <c:pt idx="2715">
                  <c:v>24</c:v>
                </c:pt>
                <c:pt idx="2716">
                  <c:v>130</c:v>
                </c:pt>
                <c:pt idx="2717">
                  <c:v>1</c:v>
                </c:pt>
                <c:pt idx="2718">
                  <c:v>110</c:v>
                </c:pt>
                <c:pt idx="2719">
                  <c:v>383</c:v>
                </c:pt>
                <c:pt idx="2720">
                  <c:v>77</c:v>
                </c:pt>
                <c:pt idx="2721">
                  <c:v>514</c:v>
                </c:pt>
                <c:pt idx="2722">
                  <c:v>182</c:v>
                </c:pt>
                <c:pt idx="2723">
                  <c:v>634</c:v>
                </c:pt>
                <c:pt idx="2724">
                  <c:v>358</c:v>
                </c:pt>
                <c:pt idx="2725">
                  <c:v>1219</c:v>
                </c:pt>
                <c:pt idx="2726">
                  <c:v>578</c:v>
                </c:pt>
                <c:pt idx="2727">
                  <c:v>752</c:v>
                </c:pt>
                <c:pt idx="2728">
                  <c:v>274</c:v>
                </c:pt>
                <c:pt idx="2729">
                  <c:v>1008</c:v>
                </c:pt>
                <c:pt idx="2730">
                  <c:v>1094</c:v>
                </c:pt>
                <c:pt idx="2731">
                  <c:v>330</c:v>
                </c:pt>
                <c:pt idx="2732">
                  <c:v>602</c:v>
                </c:pt>
                <c:pt idx="2733">
                  <c:v>625</c:v>
                </c:pt>
                <c:pt idx="2734">
                  <c:v>195</c:v>
                </c:pt>
                <c:pt idx="2735">
                  <c:v>520</c:v>
                </c:pt>
                <c:pt idx="2736">
                  <c:v>485</c:v>
                </c:pt>
                <c:pt idx="2737">
                  <c:v>213</c:v>
                </c:pt>
                <c:pt idx="2738">
                  <c:v>307</c:v>
                </c:pt>
                <c:pt idx="2739">
                  <c:v>606</c:v>
                </c:pt>
                <c:pt idx="2740">
                  <c:v>587</c:v>
                </c:pt>
                <c:pt idx="2741">
                  <c:v>321</c:v>
                </c:pt>
                <c:pt idx="2742">
                  <c:v>1492</c:v>
                </c:pt>
                <c:pt idx="2743">
                  <c:v>41</c:v>
                </c:pt>
                <c:pt idx="2744">
                  <c:v>385</c:v>
                </c:pt>
                <c:pt idx="2745">
                  <c:v>79</c:v>
                </c:pt>
                <c:pt idx="2746">
                  <c:v>177</c:v>
                </c:pt>
                <c:pt idx="2747">
                  <c:v>38</c:v>
                </c:pt>
                <c:pt idx="2748">
                  <c:v>1866</c:v>
                </c:pt>
                <c:pt idx="2749">
                  <c:v>4</c:v>
                </c:pt>
                <c:pt idx="2750">
                  <c:v>132</c:v>
                </c:pt>
                <c:pt idx="2751">
                  <c:v>196</c:v>
                </c:pt>
                <c:pt idx="2752">
                  <c:v>378</c:v>
                </c:pt>
                <c:pt idx="2753">
                  <c:v>854</c:v>
                </c:pt>
                <c:pt idx="2754">
                  <c:v>267</c:v>
                </c:pt>
                <c:pt idx="2755">
                  <c:v>618</c:v>
                </c:pt>
                <c:pt idx="2756">
                  <c:v>185</c:v>
                </c:pt>
                <c:pt idx="2757">
                  <c:v>1053</c:v>
                </c:pt>
                <c:pt idx="2758">
                  <c:v>6</c:v>
                </c:pt>
                <c:pt idx="2759">
                  <c:v>195</c:v>
                </c:pt>
                <c:pt idx="2760">
                  <c:v>780</c:v>
                </c:pt>
                <c:pt idx="2761">
                  <c:v>1669</c:v>
                </c:pt>
                <c:pt idx="2762">
                  <c:v>426</c:v>
                </c:pt>
                <c:pt idx="2763">
                  <c:v>993</c:v>
                </c:pt>
                <c:pt idx="2764">
                  <c:v>742</c:v>
                </c:pt>
                <c:pt idx="2765">
                  <c:v>1309</c:v>
                </c:pt>
                <c:pt idx="2766">
                  <c:v>693</c:v>
                </c:pt>
                <c:pt idx="2767">
                  <c:v>1117</c:v>
                </c:pt>
                <c:pt idx="2768">
                  <c:v>1401</c:v>
                </c:pt>
                <c:pt idx="2769">
                  <c:v>199</c:v>
                </c:pt>
                <c:pt idx="2770">
                  <c:v>258</c:v>
                </c:pt>
                <c:pt idx="2771">
                  <c:v>347</c:v>
                </c:pt>
                <c:pt idx="2772">
                  <c:v>488</c:v>
                </c:pt>
                <c:pt idx="2773">
                  <c:v>96</c:v>
                </c:pt>
                <c:pt idx="2774">
                  <c:v>999</c:v>
                </c:pt>
                <c:pt idx="2775">
                  <c:v>495</c:v>
                </c:pt>
                <c:pt idx="2776">
                  <c:v>913</c:v>
                </c:pt>
                <c:pt idx="2777">
                  <c:v>568</c:v>
                </c:pt>
                <c:pt idx="2778">
                  <c:v>207</c:v>
                </c:pt>
                <c:pt idx="2779">
                  <c:v>333</c:v>
                </c:pt>
                <c:pt idx="2780">
                  <c:v>683</c:v>
                </c:pt>
                <c:pt idx="2781">
                  <c:v>1645</c:v>
                </c:pt>
                <c:pt idx="2782">
                  <c:v>555</c:v>
                </c:pt>
                <c:pt idx="2783">
                  <c:v>613</c:v>
                </c:pt>
                <c:pt idx="2784">
                  <c:v>594</c:v>
                </c:pt>
                <c:pt idx="2785">
                  <c:v>185</c:v>
                </c:pt>
                <c:pt idx="2786">
                  <c:v>1047</c:v>
                </c:pt>
                <c:pt idx="2787">
                  <c:v>404</c:v>
                </c:pt>
                <c:pt idx="2788">
                  <c:v>1185</c:v>
                </c:pt>
                <c:pt idx="2789">
                  <c:v>772</c:v>
                </c:pt>
                <c:pt idx="2790">
                  <c:v>95</c:v>
                </c:pt>
                <c:pt idx="2791">
                  <c:v>702</c:v>
                </c:pt>
                <c:pt idx="2792">
                  <c:v>265</c:v>
                </c:pt>
                <c:pt idx="2793">
                  <c:v>1070</c:v>
                </c:pt>
                <c:pt idx="2794">
                  <c:v>1091</c:v>
                </c:pt>
                <c:pt idx="2795">
                  <c:v>303</c:v>
                </c:pt>
                <c:pt idx="2796">
                  <c:v>598</c:v>
                </c:pt>
                <c:pt idx="2797">
                  <c:v>180</c:v>
                </c:pt>
                <c:pt idx="2798">
                  <c:v>278</c:v>
                </c:pt>
                <c:pt idx="2799">
                  <c:v>166</c:v>
                </c:pt>
                <c:pt idx="2800">
                  <c:v>301</c:v>
                </c:pt>
                <c:pt idx="2801">
                  <c:v>79</c:v>
                </c:pt>
                <c:pt idx="2802">
                  <c:v>158</c:v>
                </c:pt>
                <c:pt idx="2803">
                  <c:v>1130</c:v>
                </c:pt>
                <c:pt idx="2804">
                  <c:v>1</c:v>
                </c:pt>
                <c:pt idx="2805">
                  <c:v>0</c:v>
                </c:pt>
                <c:pt idx="2806">
                  <c:v>1</c:v>
                </c:pt>
                <c:pt idx="2807">
                  <c:v>36</c:v>
                </c:pt>
                <c:pt idx="2808">
                  <c:v>21</c:v>
                </c:pt>
                <c:pt idx="2809">
                  <c:v>194</c:v>
                </c:pt>
                <c:pt idx="2810">
                  <c:v>110</c:v>
                </c:pt>
                <c:pt idx="2811">
                  <c:v>131</c:v>
                </c:pt>
                <c:pt idx="2812">
                  <c:v>37</c:v>
                </c:pt>
                <c:pt idx="2813">
                  <c:v>45</c:v>
                </c:pt>
                <c:pt idx="2814">
                  <c:v>76</c:v>
                </c:pt>
                <c:pt idx="2815">
                  <c:v>0</c:v>
                </c:pt>
                <c:pt idx="2816">
                  <c:v>1</c:v>
                </c:pt>
                <c:pt idx="2817">
                  <c:v>53</c:v>
                </c:pt>
                <c:pt idx="2818">
                  <c:v>1</c:v>
                </c:pt>
                <c:pt idx="2819">
                  <c:v>2</c:v>
                </c:pt>
                <c:pt idx="2820">
                  <c:v>124</c:v>
                </c:pt>
                <c:pt idx="2821">
                  <c:v>253</c:v>
                </c:pt>
                <c:pt idx="2822">
                  <c:v>308</c:v>
                </c:pt>
                <c:pt idx="2823">
                  <c:v>43</c:v>
                </c:pt>
                <c:pt idx="2824">
                  <c:v>170</c:v>
                </c:pt>
                <c:pt idx="2825">
                  <c:v>118</c:v>
                </c:pt>
                <c:pt idx="2826">
                  <c:v>113</c:v>
                </c:pt>
                <c:pt idx="2827">
                  <c:v>248</c:v>
                </c:pt>
                <c:pt idx="2828">
                  <c:v>199</c:v>
                </c:pt>
                <c:pt idx="2829">
                  <c:v>2</c:v>
                </c:pt>
                <c:pt idx="2830">
                  <c:v>1</c:v>
                </c:pt>
                <c:pt idx="2831">
                  <c:v>99</c:v>
                </c:pt>
                <c:pt idx="2832">
                  <c:v>539</c:v>
                </c:pt>
                <c:pt idx="2833">
                  <c:v>18</c:v>
                </c:pt>
                <c:pt idx="2834">
                  <c:v>24</c:v>
                </c:pt>
                <c:pt idx="2835">
                  <c:v>13</c:v>
                </c:pt>
                <c:pt idx="2836">
                  <c:v>248</c:v>
                </c:pt>
                <c:pt idx="2837">
                  <c:v>154</c:v>
                </c:pt>
                <c:pt idx="2838">
                  <c:v>31</c:v>
                </c:pt>
                <c:pt idx="2839">
                  <c:v>102</c:v>
                </c:pt>
                <c:pt idx="2840">
                  <c:v>288</c:v>
                </c:pt>
                <c:pt idx="2841">
                  <c:v>182</c:v>
                </c:pt>
                <c:pt idx="2842">
                  <c:v>186</c:v>
                </c:pt>
                <c:pt idx="2843">
                  <c:v>78</c:v>
                </c:pt>
                <c:pt idx="2844">
                  <c:v>167</c:v>
                </c:pt>
                <c:pt idx="2845">
                  <c:v>0</c:v>
                </c:pt>
                <c:pt idx="2846">
                  <c:v>83</c:v>
                </c:pt>
                <c:pt idx="2847">
                  <c:v>0</c:v>
                </c:pt>
                <c:pt idx="2848">
                  <c:v>0</c:v>
                </c:pt>
                <c:pt idx="2849">
                  <c:v>7</c:v>
                </c:pt>
                <c:pt idx="2850">
                  <c:v>158</c:v>
                </c:pt>
                <c:pt idx="2851">
                  <c:v>144</c:v>
                </c:pt>
                <c:pt idx="2852">
                  <c:v>340</c:v>
                </c:pt>
                <c:pt idx="2853">
                  <c:v>487</c:v>
                </c:pt>
                <c:pt idx="2854">
                  <c:v>62</c:v>
                </c:pt>
                <c:pt idx="2855">
                  <c:v>41</c:v>
                </c:pt>
                <c:pt idx="2856">
                  <c:v>819</c:v>
                </c:pt>
                <c:pt idx="2857">
                  <c:v>571</c:v>
                </c:pt>
                <c:pt idx="2858">
                  <c:v>1302</c:v>
                </c:pt>
                <c:pt idx="2859">
                  <c:v>1001</c:v>
                </c:pt>
                <c:pt idx="2860">
                  <c:v>590</c:v>
                </c:pt>
                <c:pt idx="2861">
                  <c:v>378</c:v>
                </c:pt>
                <c:pt idx="2862">
                  <c:v>946</c:v>
                </c:pt>
                <c:pt idx="2863">
                  <c:v>191</c:v>
                </c:pt>
                <c:pt idx="2864">
                  <c:v>91</c:v>
                </c:pt>
                <c:pt idx="2865">
                  <c:v>304</c:v>
                </c:pt>
                <c:pt idx="2866">
                  <c:v>175</c:v>
                </c:pt>
                <c:pt idx="2867">
                  <c:v>397</c:v>
                </c:pt>
                <c:pt idx="2868">
                  <c:v>270</c:v>
                </c:pt>
                <c:pt idx="2869">
                  <c:v>251</c:v>
                </c:pt>
                <c:pt idx="2870">
                  <c:v>304</c:v>
                </c:pt>
                <c:pt idx="2871">
                  <c:v>156</c:v>
                </c:pt>
                <c:pt idx="2872">
                  <c:v>17</c:v>
                </c:pt>
                <c:pt idx="2873">
                  <c:v>91</c:v>
                </c:pt>
                <c:pt idx="2874">
                  <c:v>1288</c:v>
                </c:pt>
                <c:pt idx="2875">
                  <c:v>278</c:v>
                </c:pt>
                <c:pt idx="2876">
                  <c:v>87</c:v>
                </c:pt>
                <c:pt idx="2877">
                  <c:v>40</c:v>
                </c:pt>
                <c:pt idx="2878">
                  <c:v>209</c:v>
                </c:pt>
                <c:pt idx="2879">
                  <c:v>275</c:v>
                </c:pt>
                <c:pt idx="2880">
                  <c:v>215</c:v>
                </c:pt>
                <c:pt idx="2881">
                  <c:v>242</c:v>
                </c:pt>
                <c:pt idx="2882">
                  <c:v>307</c:v>
                </c:pt>
                <c:pt idx="2883">
                  <c:v>532</c:v>
                </c:pt>
                <c:pt idx="2884">
                  <c:v>226</c:v>
                </c:pt>
                <c:pt idx="2885">
                  <c:v>237</c:v>
                </c:pt>
                <c:pt idx="2886">
                  <c:v>222</c:v>
                </c:pt>
                <c:pt idx="2887">
                  <c:v>424</c:v>
                </c:pt>
                <c:pt idx="2888">
                  <c:v>194</c:v>
                </c:pt>
                <c:pt idx="2889">
                  <c:v>279</c:v>
                </c:pt>
                <c:pt idx="2890">
                  <c:v>205</c:v>
                </c:pt>
                <c:pt idx="2891">
                  <c:v>94</c:v>
                </c:pt>
                <c:pt idx="2892">
                  <c:v>48</c:v>
                </c:pt>
                <c:pt idx="2893">
                  <c:v>54</c:v>
                </c:pt>
                <c:pt idx="2894">
                  <c:v>20</c:v>
                </c:pt>
                <c:pt idx="2895">
                  <c:v>175</c:v>
                </c:pt>
                <c:pt idx="2896">
                  <c:v>0</c:v>
                </c:pt>
                <c:pt idx="2897">
                  <c:v>76</c:v>
                </c:pt>
                <c:pt idx="2898">
                  <c:v>35</c:v>
                </c:pt>
                <c:pt idx="2899">
                  <c:v>277</c:v>
                </c:pt>
                <c:pt idx="2900">
                  <c:v>273</c:v>
                </c:pt>
                <c:pt idx="2901">
                  <c:v>229</c:v>
                </c:pt>
                <c:pt idx="2902">
                  <c:v>1394</c:v>
                </c:pt>
                <c:pt idx="2903">
                  <c:v>489</c:v>
                </c:pt>
                <c:pt idx="2904">
                  <c:v>190</c:v>
                </c:pt>
                <c:pt idx="2905">
                  <c:v>404</c:v>
                </c:pt>
                <c:pt idx="2906">
                  <c:v>86</c:v>
                </c:pt>
                <c:pt idx="2907">
                  <c:v>197</c:v>
                </c:pt>
                <c:pt idx="2908">
                  <c:v>109</c:v>
                </c:pt>
                <c:pt idx="2909">
                  <c:v>382</c:v>
                </c:pt>
                <c:pt idx="2910">
                  <c:v>17</c:v>
                </c:pt>
                <c:pt idx="2911">
                  <c:v>372</c:v>
                </c:pt>
                <c:pt idx="2912">
                  <c:v>174</c:v>
                </c:pt>
                <c:pt idx="2913">
                  <c:v>360</c:v>
                </c:pt>
                <c:pt idx="2914">
                  <c:v>62</c:v>
                </c:pt>
                <c:pt idx="2915">
                  <c:v>109</c:v>
                </c:pt>
                <c:pt idx="2916">
                  <c:v>29</c:v>
                </c:pt>
                <c:pt idx="2917">
                  <c:v>25</c:v>
                </c:pt>
                <c:pt idx="2918">
                  <c:v>20</c:v>
                </c:pt>
                <c:pt idx="2919">
                  <c:v>61</c:v>
                </c:pt>
                <c:pt idx="2920">
                  <c:v>101</c:v>
                </c:pt>
                <c:pt idx="2921">
                  <c:v>3</c:v>
                </c:pt>
                <c:pt idx="2922">
                  <c:v>91</c:v>
                </c:pt>
                <c:pt idx="2923">
                  <c:v>38</c:v>
                </c:pt>
                <c:pt idx="2924">
                  <c:v>5</c:v>
                </c:pt>
                <c:pt idx="2925">
                  <c:v>0</c:v>
                </c:pt>
                <c:pt idx="2926">
                  <c:v>0</c:v>
                </c:pt>
                <c:pt idx="2927">
                  <c:v>1</c:v>
                </c:pt>
                <c:pt idx="2928">
                  <c:v>0</c:v>
                </c:pt>
                <c:pt idx="2929">
                  <c:v>67</c:v>
                </c:pt>
                <c:pt idx="2930">
                  <c:v>43</c:v>
                </c:pt>
                <c:pt idx="2931">
                  <c:v>79</c:v>
                </c:pt>
                <c:pt idx="2932">
                  <c:v>114</c:v>
                </c:pt>
                <c:pt idx="2933">
                  <c:v>51</c:v>
                </c:pt>
                <c:pt idx="2934">
                  <c:v>51</c:v>
                </c:pt>
                <c:pt idx="2935">
                  <c:v>203</c:v>
                </c:pt>
                <c:pt idx="2936">
                  <c:v>8</c:v>
                </c:pt>
                <c:pt idx="2937">
                  <c:v>12</c:v>
                </c:pt>
                <c:pt idx="2938">
                  <c:v>37</c:v>
                </c:pt>
                <c:pt idx="2939">
                  <c:v>49</c:v>
                </c:pt>
                <c:pt idx="2940">
                  <c:v>34</c:v>
                </c:pt>
                <c:pt idx="2941">
                  <c:v>16</c:v>
                </c:pt>
                <c:pt idx="2942">
                  <c:v>39</c:v>
                </c:pt>
                <c:pt idx="2943">
                  <c:v>45</c:v>
                </c:pt>
                <c:pt idx="2944">
                  <c:v>52</c:v>
                </c:pt>
                <c:pt idx="2945">
                  <c:v>43</c:v>
                </c:pt>
                <c:pt idx="2946">
                  <c:v>12</c:v>
                </c:pt>
                <c:pt idx="2947">
                  <c:v>223</c:v>
                </c:pt>
                <c:pt idx="2948">
                  <c:v>46</c:v>
                </c:pt>
                <c:pt idx="2949">
                  <c:v>33</c:v>
                </c:pt>
                <c:pt idx="2950">
                  <c:v>310</c:v>
                </c:pt>
                <c:pt idx="2951">
                  <c:v>105</c:v>
                </c:pt>
                <c:pt idx="2952">
                  <c:v>109</c:v>
                </c:pt>
                <c:pt idx="2953">
                  <c:v>259</c:v>
                </c:pt>
                <c:pt idx="2954">
                  <c:v>373</c:v>
                </c:pt>
                <c:pt idx="2955">
                  <c:v>228</c:v>
                </c:pt>
                <c:pt idx="2956">
                  <c:v>185</c:v>
                </c:pt>
                <c:pt idx="2957">
                  <c:v>209</c:v>
                </c:pt>
                <c:pt idx="2958">
                  <c:v>23</c:v>
                </c:pt>
                <c:pt idx="2959">
                  <c:v>70</c:v>
                </c:pt>
                <c:pt idx="2960">
                  <c:v>43</c:v>
                </c:pt>
                <c:pt idx="2961">
                  <c:v>62</c:v>
                </c:pt>
                <c:pt idx="2962">
                  <c:v>30</c:v>
                </c:pt>
                <c:pt idx="2963">
                  <c:v>93</c:v>
                </c:pt>
                <c:pt idx="2964">
                  <c:v>337</c:v>
                </c:pt>
                <c:pt idx="2965">
                  <c:v>70</c:v>
                </c:pt>
                <c:pt idx="2966">
                  <c:v>27</c:v>
                </c:pt>
                <c:pt idx="2967">
                  <c:v>25</c:v>
                </c:pt>
                <c:pt idx="2968">
                  <c:v>21</c:v>
                </c:pt>
                <c:pt idx="2969">
                  <c:v>18</c:v>
                </c:pt>
                <c:pt idx="2970">
                  <c:v>88</c:v>
                </c:pt>
                <c:pt idx="2971">
                  <c:v>69</c:v>
                </c:pt>
                <c:pt idx="2972">
                  <c:v>38</c:v>
                </c:pt>
                <c:pt idx="2973">
                  <c:v>12</c:v>
                </c:pt>
                <c:pt idx="2974">
                  <c:v>10</c:v>
                </c:pt>
                <c:pt idx="2975">
                  <c:v>23</c:v>
                </c:pt>
                <c:pt idx="2976">
                  <c:v>86</c:v>
                </c:pt>
                <c:pt idx="2977">
                  <c:v>159</c:v>
                </c:pt>
                <c:pt idx="2978">
                  <c:v>52</c:v>
                </c:pt>
                <c:pt idx="2979">
                  <c:v>247</c:v>
                </c:pt>
                <c:pt idx="2980">
                  <c:v>41</c:v>
                </c:pt>
                <c:pt idx="2981">
                  <c:v>124</c:v>
                </c:pt>
                <c:pt idx="2982">
                  <c:v>281</c:v>
                </c:pt>
                <c:pt idx="2983">
                  <c:v>128</c:v>
                </c:pt>
                <c:pt idx="2984">
                  <c:v>64</c:v>
                </c:pt>
                <c:pt idx="2985">
                  <c:v>41</c:v>
                </c:pt>
                <c:pt idx="2986">
                  <c:v>124</c:v>
                </c:pt>
                <c:pt idx="2987">
                  <c:v>11</c:v>
                </c:pt>
                <c:pt idx="2988">
                  <c:v>39</c:v>
                </c:pt>
                <c:pt idx="2989">
                  <c:v>41</c:v>
                </c:pt>
                <c:pt idx="2990">
                  <c:v>12</c:v>
                </c:pt>
                <c:pt idx="2991">
                  <c:v>57</c:v>
                </c:pt>
                <c:pt idx="2992">
                  <c:v>54</c:v>
                </c:pt>
                <c:pt idx="2993">
                  <c:v>143</c:v>
                </c:pt>
                <c:pt idx="2994">
                  <c:v>210</c:v>
                </c:pt>
                <c:pt idx="2995">
                  <c:v>14</c:v>
                </c:pt>
                <c:pt idx="2996">
                  <c:v>11</c:v>
                </c:pt>
                <c:pt idx="2997">
                  <c:v>220</c:v>
                </c:pt>
                <c:pt idx="2998">
                  <c:v>280</c:v>
                </c:pt>
                <c:pt idx="2999">
                  <c:v>99</c:v>
                </c:pt>
                <c:pt idx="3000">
                  <c:v>191</c:v>
                </c:pt>
                <c:pt idx="3001">
                  <c:v>52</c:v>
                </c:pt>
                <c:pt idx="3002">
                  <c:v>62</c:v>
                </c:pt>
                <c:pt idx="3003">
                  <c:v>54</c:v>
                </c:pt>
                <c:pt idx="3004">
                  <c:v>40</c:v>
                </c:pt>
                <c:pt idx="3005">
                  <c:v>14</c:v>
                </c:pt>
                <c:pt idx="3006">
                  <c:v>11</c:v>
                </c:pt>
                <c:pt idx="3007">
                  <c:v>21</c:v>
                </c:pt>
                <c:pt idx="3008">
                  <c:v>32</c:v>
                </c:pt>
                <c:pt idx="3009">
                  <c:v>24</c:v>
                </c:pt>
                <c:pt idx="3010">
                  <c:v>290</c:v>
                </c:pt>
                <c:pt idx="3011">
                  <c:v>348</c:v>
                </c:pt>
                <c:pt idx="3012">
                  <c:v>503</c:v>
                </c:pt>
                <c:pt idx="3013">
                  <c:v>129</c:v>
                </c:pt>
                <c:pt idx="3014">
                  <c:v>49</c:v>
                </c:pt>
                <c:pt idx="3015">
                  <c:v>49</c:v>
                </c:pt>
                <c:pt idx="3016">
                  <c:v>53</c:v>
                </c:pt>
                <c:pt idx="3017">
                  <c:v>180</c:v>
                </c:pt>
                <c:pt idx="3018">
                  <c:v>183</c:v>
                </c:pt>
                <c:pt idx="3019">
                  <c:v>208</c:v>
                </c:pt>
                <c:pt idx="3020">
                  <c:v>31</c:v>
                </c:pt>
                <c:pt idx="3021">
                  <c:v>233</c:v>
                </c:pt>
                <c:pt idx="3022">
                  <c:v>325</c:v>
                </c:pt>
                <c:pt idx="3023">
                  <c:v>64</c:v>
                </c:pt>
                <c:pt idx="3024">
                  <c:v>114</c:v>
                </c:pt>
                <c:pt idx="3025">
                  <c:v>12</c:v>
                </c:pt>
                <c:pt idx="3026">
                  <c:v>61</c:v>
                </c:pt>
                <c:pt idx="3027">
                  <c:v>7</c:v>
                </c:pt>
                <c:pt idx="3028">
                  <c:v>17</c:v>
                </c:pt>
                <c:pt idx="3029">
                  <c:v>71</c:v>
                </c:pt>
                <c:pt idx="3030">
                  <c:v>36</c:v>
                </c:pt>
                <c:pt idx="3031">
                  <c:v>182</c:v>
                </c:pt>
                <c:pt idx="3032">
                  <c:v>99</c:v>
                </c:pt>
                <c:pt idx="3033">
                  <c:v>89</c:v>
                </c:pt>
                <c:pt idx="3034">
                  <c:v>60</c:v>
                </c:pt>
                <c:pt idx="3035">
                  <c:v>69</c:v>
                </c:pt>
                <c:pt idx="3036">
                  <c:v>62</c:v>
                </c:pt>
                <c:pt idx="3037">
                  <c:v>68</c:v>
                </c:pt>
                <c:pt idx="3038">
                  <c:v>79</c:v>
                </c:pt>
                <c:pt idx="3039">
                  <c:v>97</c:v>
                </c:pt>
                <c:pt idx="3040">
                  <c:v>87</c:v>
                </c:pt>
                <c:pt idx="3041">
                  <c:v>81</c:v>
                </c:pt>
                <c:pt idx="3042">
                  <c:v>90</c:v>
                </c:pt>
                <c:pt idx="3043">
                  <c:v>67</c:v>
                </c:pt>
                <c:pt idx="3044">
                  <c:v>157</c:v>
                </c:pt>
                <c:pt idx="3045">
                  <c:v>116</c:v>
                </c:pt>
                <c:pt idx="3046">
                  <c:v>53</c:v>
                </c:pt>
                <c:pt idx="3047">
                  <c:v>135</c:v>
                </c:pt>
                <c:pt idx="3048">
                  <c:v>117</c:v>
                </c:pt>
                <c:pt idx="3049">
                  <c:v>94</c:v>
                </c:pt>
                <c:pt idx="3050">
                  <c:v>36</c:v>
                </c:pt>
                <c:pt idx="3051">
                  <c:v>59</c:v>
                </c:pt>
                <c:pt idx="3052">
                  <c:v>121</c:v>
                </c:pt>
                <c:pt idx="3053">
                  <c:v>64</c:v>
                </c:pt>
                <c:pt idx="3054">
                  <c:v>71</c:v>
                </c:pt>
                <c:pt idx="3055">
                  <c:v>77</c:v>
                </c:pt>
                <c:pt idx="3056">
                  <c:v>3</c:v>
                </c:pt>
                <c:pt idx="3057">
                  <c:v>54</c:v>
                </c:pt>
                <c:pt idx="3058">
                  <c:v>154</c:v>
                </c:pt>
                <c:pt idx="3059">
                  <c:v>107</c:v>
                </c:pt>
                <c:pt idx="3060">
                  <c:v>175</c:v>
                </c:pt>
                <c:pt idx="3061">
                  <c:v>26</c:v>
                </c:pt>
                <c:pt idx="3062">
                  <c:v>306</c:v>
                </c:pt>
                <c:pt idx="3063">
                  <c:v>122</c:v>
                </c:pt>
                <c:pt idx="3064">
                  <c:v>67</c:v>
                </c:pt>
                <c:pt idx="3065">
                  <c:v>139</c:v>
                </c:pt>
                <c:pt idx="3066">
                  <c:v>185</c:v>
                </c:pt>
                <c:pt idx="3067">
                  <c:v>60</c:v>
                </c:pt>
                <c:pt idx="3068">
                  <c:v>1</c:v>
                </c:pt>
                <c:pt idx="3069">
                  <c:v>1</c:v>
                </c:pt>
                <c:pt idx="3070">
                  <c:v>100</c:v>
                </c:pt>
                <c:pt idx="3071">
                  <c:v>105</c:v>
                </c:pt>
                <c:pt idx="3072">
                  <c:v>88</c:v>
                </c:pt>
                <c:pt idx="3073">
                  <c:v>16</c:v>
                </c:pt>
                <c:pt idx="3074">
                  <c:v>19</c:v>
                </c:pt>
                <c:pt idx="3075">
                  <c:v>194</c:v>
                </c:pt>
                <c:pt idx="3076">
                  <c:v>38</c:v>
                </c:pt>
                <c:pt idx="3077">
                  <c:v>775</c:v>
                </c:pt>
                <c:pt idx="3078">
                  <c:v>12</c:v>
                </c:pt>
                <c:pt idx="3079">
                  <c:v>523</c:v>
                </c:pt>
                <c:pt idx="3080">
                  <c:v>12</c:v>
                </c:pt>
                <c:pt idx="3081">
                  <c:v>638</c:v>
                </c:pt>
                <c:pt idx="3082">
                  <c:v>39</c:v>
                </c:pt>
                <c:pt idx="3083">
                  <c:v>36</c:v>
                </c:pt>
                <c:pt idx="3084">
                  <c:v>64</c:v>
                </c:pt>
                <c:pt idx="3085">
                  <c:v>48</c:v>
                </c:pt>
                <c:pt idx="3086">
                  <c:v>23</c:v>
                </c:pt>
                <c:pt idx="3087">
                  <c:v>129</c:v>
                </c:pt>
                <c:pt idx="3088">
                  <c:v>454</c:v>
                </c:pt>
                <c:pt idx="3089">
                  <c:v>8</c:v>
                </c:pt>
                <c:pt idx="3090">
                  <c:v>137</c:v>
                </c:pt>
                <c:pt idx="3091">
                  <c:v>111</c:v>
                </c:pt>
                <c:pt idx="3092">
                  <c:v>45</c:v>
                </c:pt>
                <c:pt idx="3093">
                  <c:v>77</c:v>
                </c:pt>
                <c:pt idx="3094">
                  <c:v>75</c:v>
                </c:pt>
                <c:pt idx="3095">
                  <c:v>101</c:v>
                </c:pt>
                <c:pt idx="3096">
                  <c:v>92</c:v>
                </c:pt>
                <c:pt idx="3097">
                  <c:v>254</c:v>
                </c:pt>
                <c:pt idx="3098">
                  <c:v>21</c:v>
                </c:pt>
                <c:pt idx="3099">
                  <c:v>91</c:v>
                </c:pt>
                <c:pt idx="3100">
                  <c:v>124</c:v>
                </c:pt>
                <c:pt idx="3101">
                  <c:v>44</c:v>
                </c:pt>
                <c:pt idx="3102">
                  <c:v>53</c:v>
                </c:pt>
                <c:pt idx="3103">
                  <c:v>71</c:v>
                </c:pt>
                <c:pt idx="3104">
                  <c:v>143</c:v>
                </c:pt>
                <c:pt idx="3105">
                  <c:v>185</c:v>
                </c:pt>
                <c:pt idx="3106">
                  <c:v>153</c:v>
                </c:pt>
                <c:pt idx="3107">
                  <c:v>165</c:v>
                </c:pt>
                <c:pt idx="3108">
                  <c:v>145</c:v>
                </c:pt>
                <c:pt idx="3109">
                  <c:v>157</c:v>
                </c:pt>
                <c:pt idx="3110">
                  <c:v>221</c:v>
                </c:pt>
                <c:pt idx="3111">
                  <c:v>101</c:v>
                </c:pt>
                <c:pt idx="3112">
                  <c:v>107</c:v>
                </c:pt>
                <c:pt idx="3113">
                  <c:v>149</c:v>
                </c:pt>
                <c:pt idx="3114">
                  <c:v>263</c:v>
                </c:pt>
                <c:pt idx="3115">
                  <c:v>66</c:v>
                </c:pt>
                <c:pt idx="3116">
                  <c:v>86</c:v>
                </c:pt>
                <c:pt idx="3117">
                  <c:v>162</c:v>
                </c:pt>
                <c:pt idx="3118">
                  <c:v>218</c:v>
                </c:pt>
                <c:pt idx="3119">
                  <c:v>145</c:v>
                </c:pt>
                <c:pt idx="3120">
                  <c:v>511</c:v>
                </c:pt>
                <c:pt idx="3121">
                  <c:v>730</c:v>
                </c:pt>
                <c:pt idx="3122">
                  <c:v>410</c:v>
                </c:pt>
                <c:pt idx="3123">
                  <c:v>202</c:v>
                </c:pt>
                <c:pt idx="3124">
                  <c:v>251</c:v>
                </c:pt>
                <c:pt idx="3125">
                  <c:v>588</c:v>
                </c:pt>
                <c:pt idx="3126">
                  <c:v>325</c:v>
                </c:pt>
                <c:pt idx="3127">
                  <c:v>234</c:v>
                </c:pt>
                <c:pt idx="3128">
                  <c:v>209</c:v>
                </c:pt>
                <c:pt idx="3129">
                  <c:v>329</c:v>
                </c:pt>
                <c:pt idx="3130">
                  <c:v>380</c:v>
                </c:pt>
                <c:pt idx="3131">
                  <c:v>242</c:v>
                </c:pt>
                <c:pt idx="3132">
                  <c:v>275</c:v>
                </c:pt>
                <c:pt idx="3133">
                  <c:v>72</c:v>
                </c:pt>
                <c:pt idx="3134">
                  <c:v>57</c:v>
                </c:pt>
                <c:pt idx="3135">
                  <c:v>301</c:v>
                </c:pt>
                <c:pt idx="3136">
                  <c:v>301</c:v>
                </c:pt>
                <c:pt idx="3137">
                  <c:v>337</c:v>
                </c:pt>
                <c:pt idx="3138">
                  <c:v>417</c:v>
                </c:pt>
                <c:pt idx="3139">
                  <c:v>319</c:v>
                </c:pt>
                <c:pt idx="3140">
                  <c:v>477</c:v>
                </c:pt>
                <c:pt idx="3141">
                  <c:v>648</c:v>
                </c:pt>
                <c:pt idx="3142">
                  <c:v>162</c:v>
                </c:pt>
                <c:pt idx="3143">
                  <c:v>32</c:v>
                </c:pt>
                <c:pt idx="3144">
                  <c:v>146</c:v>
                </c:pt>
                <c:pt idx="3145">
                  <c:v>301</c:v>
                </c:pt>
                <c:pt idx="3146">
                  <c:v>527</c:v>
                </c:pt>
                <c:pt idx="3147">
                  <c:v>118</c:v>
                </c:pt>
                <c:pt idx="3148">
                  <c:v>120</c:v>
                </c:pt>
                <c:pt idx="3149">
                  <c:v>128</c:v>
                </c:pt>
                <c:pt idx="3150">
                  <c:v>149</c:v>
                </c:pt>
                <c:pt idx="3151">
                  <c:v>298</c:v>
                </c:pt>
                <c:pt idx="3152">
                  <c:v>172</c:v>
                </c:pt>
                <c:pt idx="3153">
                  <c:v>937</c:v>
                </c:pt>
                <c:pt idx="3154">
                  <c:v>295</c:v>
                </c:pt>
                <c:pt idx="3155">
                  <c:v>252</c:v>
                </c:pt>
                <c:pt idx="3156">
                  <c:v>25</c:v>
                </c:pt>
                <c:pt idx="3157">
                  <c:v>80</c:v>
                </c:pt>
                <c:pt idx="3158">
                  <c:v>469</c:v>
                </c:pt>
                <c:pt idx="3159">
                  <c:v>203</c:v>
                </c:pt>
                <c:pt idx="3160">
                  <c:v>75</c:v>
                </c:pt>
                <c:pt idx="3161">
                  <c:v>242</c:v>
                </c:pt>
                <c:pt idx="3162">
                  <c:v>443</c:v>
                </c:pt>
                <c:pt idx="3163">
                  <c:v>100</c:v>
                </c:pt>
                <c:pt idx="3164">
                  <c:v>96</c:v>
                </c:pt>
                <c:pt idx="3165">
                  <c:v>150</c:v>
                </c:pt>
                <c:pt idx="3166">
                  <c:v>143</c:v>
                </c:pt>
                <c:pt idx="3167">
                  <c:v>116</c:v>
                </c:pt>
                <c:pt idx="3168">
                  <c:v>16</c:v>
                </c:pt>
                <c:pt idx="3169">
                  <c:v>34</c:v>
                </c:pt>
                <c:pt idx="3170">
                  <c:v>212</c:v>
                </c:pt>
                <c:pt idx="3171">
                  <c:v>65</c:v>
                </c:pt>
                <c:pt idx="3172">
                  <c:v>127</c:v>
                </c:pt>
                <c:pt idx="3173">
                  <c:v>0</c:v>
                </c:pt>
                <c:pt idx="3174">
                  <c:v>83</c:v>
                </c:pt>
                <c:pt idx="3175">
                  <c:v>88</c:v>
                </c:pt>
                <c:pt idx="3176">
                  <c:v>108</c:v>
                </c:pt>
                <c:pt idx="3177">
                  <c:v>128</c:v>
                </c:pt>
                <c:pt idx="3178">
                  <c:v>89</c:v>
                </c:pt>
                <c:pt idx="3179">
                  <c:v>87</c:v>
                </c:pt>
                <c:pt idx="3180">
                  <c:v>148</c:v>
                </c:pt>
                <c:pt idx="3181">
                  <c:v>73</c:v>
                </c:pt>
                <c:pt idx="3182">
                  <c:v>156</c:v>
                </c:pt>
                <c:pt idx="3183">
                  <c:v>385</c:v>
                </c:pt>
                <c:pt idx="3184">
                  <c:v>27</c:v>
                </c:pt>
                <c:pt idx="3185">
                  <c:v>334</c:v>
                </c:pt>
                <c:pt idx="3186">
                  <c:v>60</c:v>
                </c:pt>
                <c:pt idx="3187">
                  <c:v>43</c:v>
                </c:pt>
                <c:pt idx="3188">
                  <c:v>164</c:v>
                </c:pt>
                <c:pt idx="3189">
                  <c:v>7</c:v>
                </c:pt>
                <c:pt idx="3190">
                  <c:v>204</c:v>
                </c:pt>
                <c:pt idx="3191">
                  <c:v>86</c:v>
                </c:pt>
                <c:pt idx="3192">
                  <c:v>280</c:v>
                </c:pt>
                <c:pt idx="3193">
                  <c:v>53</c:v>
                </c:pt>
                <c:pt idx="3194">
                  <c:v>56</c:v>
                </c:pt>
                <c:pt idx="3195">
                  <c:v>44</c:v>
                </c:pt>
                <c:pt idx="3196">
                  <c:v>34</c:v>
                </c:pt>
                <c:pt idx="3197">
                  <c:v>18</c:v>
                </c:pt>
                <c:pt idx="3198">
                  <c:v>35</c:v>
                </c:pt>
                <c:pt idx="3199">
                  <c:v>1</c:v>
                </c:pt>
                <c:pt idx="3200">
                  <c:v>47</c:v>
                </c:pt>
                <c:pt idx="3201">
                  <c:v>17</c:v>
                </c:pt>
                <c:pt idx="3202">
                  <c:v>25</c:v>
                </c:pt>
                <c:pt idx="3203">
                  <c:v>1</c:v>
                </c:pt>
                <c:pt idx="3204">
                  <c:v>48</c:v>
                </c:pt>
                <c:pt idx="3205">
                  <c:v>35</c:v>
                </c:pt>
                <c:pt idx="3206">
                  <c:v>97</c:v>
                </c:pt>
                <c:pt idx="3207">
                  <c:v>144</c:v>
                </c:pt>
                <c:pt idx="3208">
                  <c:v>25</c:v>
                </c:pt>
                <c:pt idx="3209">
                  <c:v>50</c:v>
                </c:pt>
                <c:pt idx="3210">
                  <c:v>173</c:v>
                </c:pt>
                <c:pt idx="3211">
                  <c:v>127</c:v>
                </c:pt>
                <c:pt idx="3212">
                  <c:v>38</c:v>
                </c:pt>
                <c:pt idx="3213">
                  <c:v>114</c:v>
                </c:pt>
                <c:pt idx="3214">
                  <c:v>69</c:v>
                </c:pt>
                <c:pt idx="3215">
                  <c:v>26</c:v>
                </c:pt>
                <c:pt idx="3216">
                  <c:v>21</c:v>
                </c:pt>
                <c:pt idx="3217">
                  <c:v>55</c:v>
                </c:pt>
                <c:pt idx="3218">
                  <c:v>69</c:v>
                </c:pt>
                <c:pt idx="3219">
                  <c:v>56</c:v>
                </c:pt>
                <c:pt idx="3220">
                  <c:v>24</c:v>
                </c:pt>
                <c:pt idx="3221">
                  <c:v>23</c:v>
                </c:pt>
                <c:pt idx="3222">
                  <c:v>41</c:v>
                </c:pt>
                <c:pt idx="3223">
                  <c:v>56</c:v>
                </c:pt>
                <c:pt idx="3224">
                  <c:v>19</c:v>
                </c:pt>
                <c:pt idx="3225">
                  <c:v>98</c:v>
                </c:pt>
                <c:pt idx="3226">
                  <c:v>64</c:v>
                </c:pt>
                <c:pt idx="3227">
                  <c:v>33</c:v>
                </c:pt>
                <c:pt idx="3228">
                  <c:v>31</c:v>
                </c:pt>
                <c:pt idx="3229">
                  <c:v>25</c:v>
                </c:pt>
                <c:pt idx="3230">
                  <c:v>33</c:v>
                </c:pt>
                <c:pt idx="3231">
                  <c:v>255</c:v>
                </c:pt>
                <c:pt idx="3232">
                  <c:v>132</c:v>
                </c:pt>
                <c:pt idx="3233">
                  <c:v>318</c:v>
                </c:pt>
                <c:pt idx="3234">
                  <c:v>341</c:v>
                </c:pt>
                <c:pt idx="3235">
                  <c:v>280</c:v>
                </c:pt>
                <c:pt idx="3236">
                  <c:v>52</c:v>
                </c:pt>
                <c:pt idx="3237">
                  <c:v>41</c:v>
                </c:pt>
                <c:pt idx="3238">
                  <c:v>42</c:v>
                </c:pt>
                <c:pt idx="3239">
                  <c:v>26</c:v>
                </c:pt>
                <c:pt idx="3240">
                  <c:v>27</c:v>
                </c:pt>
                <c:pt idx="3241">
                  <c:v>48</c:v>
                </c:pt>
                <c:pt idx="3242">
                  <c:v>34</c:v>
                </c:pt>
                <c:pt idx="3243">
                  <c:v>36</c:v>
                </c:pt>
                <c:pt idx="3244">
                  <c:v>23</c:v>
                </c:pt>
                <c:pt idx="3245">
                  <c:v>33</c:v>
                </c:pt>
                <c:pt idx="3246">
                  <c:v>172</c:v>
                </c:pt>
                <c:pt idx="3247">
                  <c:v>103</c:v>
                </c:pt>
                <c:pt idx="3248">
                  <c:v>40</c:v>
                </c:pt>
                <c:pt idx="3249">
                  <c:v>84</c:v>
                </c:pt>
                <c:pt idx="3250">
                  <c:v>166</c:v>
                </c:pt>
                <c:pt idx="3251">
                  <c:v>68</c:v>
                </c:pt>
                <c:pt idx="3252">
                  <c:v>339</c:v>
                </c:pt>
                <c:pt idx="3253">
                  <c:v>37</c:v>
                </c:pt>
                <c:pt idx="3254">
                  <c:v>760</c:v>
                </c:pt>
                <c:pt idx="3255">
                  <c:v>263</c:v>
                </c:pt>
                <c:pt idx="3256">
                  <c:v>125</c:v>
                </c:pt>
                <c:pt idx="3257">
                  <c:v>38</c:v>
                </c:pt>
                <c:pt idx="3258">
                  <c:v>29</c:v>
                </c:pt>
                <c:pt idx="3259">
                  <c:v>19</c:v>
                </c:pt>
                <c:pt idx="3260">
                  <c:v>89</c:v>
                </c:pt>
                <c:pt idx="3261">
                  <c:v>57</c:v>
                </c:pt>
                <c:pt idx="3262">
                  <c:v>44</c:v>
                </c:pt>
                <c:pt idx="3263">
                  <c:v>50</c:v>
                </c:pt>
                <c:pt idx="3264">
                  <c:v>210</c:v>
                </c:pt>
                <c:pt idx="3265">
                  <c:v>14</c:v>
                </c:pt>
                <c:pt idx="3266">
                  <c:v>278</c:v>
                </c:pt>
                <c:pt idx="3267">
                  <c:v>24</c:v>
                </c:pt>
                <c:pt idx="3268">
                  <c:v>78</c:v>
                </c:pt>
                <c:pt idx="3269">
                  <c:v>88</c:v>
                </c:pt>
                <c:pt idx="3270">
                  <c:v>149</c:v>
                </c:pt>
                <c:pt idx="3271">
                  <c:v>77</c:v>
                </c:pt>
                <c:pt idx="3272">
                  <c:v>96</c:v>
                </c:pt>
                <c:pt idx="3273">
                  <c:v>185</c:v>
                </c:pt>
                <c:pt idx="3274">
                  <c:v>355</c:v>
                </c:pt>
                <c:pt idx="3275">
                  <c:v>92</c:v>
                </c:pt>
                <c:pt idx="3276">
                  <c:v>389</c:v>
                </c:pt>
                <c:pt idx="3277">
                  <c:v>70</c:v>
                </c:pt>
                <c:pt idx="3278">
                  <c:v>62</c:v>
                </c:pt>
                <c:pt idx="3279">
                  <c:v>55</c:v>
                </c:pt>
                <c:pt idx="3280">
                  <c:v>422</c:v>
                </c:pt>
                <c:pt idx="3281">
                  <c:v>50</c:v>
                </c:pt>
                <c:pt idx="3282">
                  <c:v>64</c:v>
                </c:pt>
                <c:pt idx="3283">
                  <c:v>113</c:v>
                </c:pt>
                <c:pt idx="3284">
                  <c:v>40</c:v>
                </c:pt>
                <c:pt idx="3285">
                  <c:v>152</c:v>
                </c:pt>
                <c:pt idx="3286">
                  <c:v>33</c:v>
                </c:pt>
                <c:pt idx="3287">
                  <c:v>4</c:v>
                </c:pt>
                <c:pt idx="3288">
                  <c:v>2</c:v>
                </c:pt>
                <c:pt idx="3289">
                  <c:v>7</c:v>
                </c:pt>
                <c:pt idx="3290">
                  <c:v>130</c:v>
                </c:pt>
                <c:pt idx="3291">
                  <c:v>48</c:v>
                </c:pt>
                <c:pt idx="3292">
                  <c:v>74</c:v>
                </c:pt>
                <c:pt idx="3293">
                  <c:v>80</c:v>
                </c:pt>
                <c:pt idx="3294">
                  <c:v>73</c:v>
                </c:pt>
                <c:pt idx="3295">
                  <c:v>103</c:v>
                </c:pt>
                <c:pt idx="3296">
                  <c:v>82</c:v>
                </c:pt>
                <c:pt idx="3297">
                  <c:v>149</c:v>
                </c:pt>
                <c:pt idx="3298">
                  <c:v>87</c:v>
                </c:pt>
                <c:pt idx="3299">
                  <c:v>36</c:v>
                </c:pt>
                <c:pt idx="3300">
                  <c:v>54</c:v>
                </c:pt>
                <c:pt idx="3301">
                  <c:v>177</c:v>
                </c:pt>
                <c:pt idx="3302">
                  <c:v>44</c:v>
                </c:pt>
                <c:pt idx="3303">
                  <c:v>276</c:v>
                </c:pt>
                <c:pt idx="3304">
                  <c:v>32</c:v>
                </c:pt>
                <c:pt idx="3305">
                  <c:v>55</c:v>
                </c:pt>
                <c:pt idx="3306">
                  <c:v>59</c:v>
                </c:pt>
                <c:pt idx="3307">
                  <c:v>14</c:v>
                </c:pt>
                <c:pt idx="3308">
                  <c:v>563</c:v>
                </c:pt>
                <c:pt idx="3309">
                  <c:v>147</c:v>
                </c:pt>
                <c:pt idx="3310">
                  <c:v>121</c:v>
                </c:pt>
                <c:pt idx="3311">
                  <c:v>131</c:v>
                </c:pt>
                <c:pt idx="3312">
                  <c:v>90</c:v>
                </c:pt>
                <c:pt idx="3313">
                  <c:v>390</c:v>
                </c:pt>
                <c:pt idx="3314">
                  <c:v>230</c:v>
                </c:pt>
                <c:pt idx="3315">
                  <c:v>110</c:v>
                </c:pt>
                <c:pt idx="3316">
                  <c:v>282</c:v>
                </c:pt>
                <c:pt idx="3317">
                  <c:v>17</c:v>
                </c:pt>
                <c:pt idx="3318">
                  <c:v>39</c:v>
                </c:pt>
                <c:pt idx="3319">
                  <c:v>38</c:v>
                </c:pt>
                <c:pt idx="3320">
                  <c:v>96</c:v>
                </c:pt>
                <c:pt idx="3321">
                  <c:v>111</c:v>
                </c:pt>
                <c:pt idx="3322">
                  <c:v>111</c:v>
                </c:pt>
                <c:pt idx="3323">
                  <c:v>30</c:v>
                </c:pt>
                <c:pt idx="3324">
                  <c:v>5</c:v>
                </c:pt>
                <c:pt idx="3325">
                  <c:v>33</c:v>
                </c:pt>
                <c:pt idx="3326">
                  <c:v>61</c:v>
                </c:pt>
                <c:pt idx="3327">
                  <c:v>31</c:v>
                </c:pt>
                <c:pt idx="3328">
                  <c:v>65</c:v>
                </c:pt>
                <c:pt idx="3329">
                  <c:v>0</c:v>
                </c:pt>
                <c:pt idx="3330">
                  <c:v>6</c:v>
                </c:pt>
                <c:pt idx="3331">
                  <c:v>7</c:v>
                </c:pt>
                <c:pt idx="3332">
                  <c:v>68</c:v>
                </c:pt>
                <c:pt idx="3333">
                  <c:v>319</c:v>
                </c:pt>
                <c:pt idx="3334">
                  <c:v>322</c:v>
                </c:pt>
                <c:pt idx="3335">
                  <c:v>51</c:v>
                </c:pt>
                <c:pt idx="3336">
                  <c:v>63</c:v>
                </c:pt>
                <c:pt idx="3337">
                  <c:v>36</c:v>
                </c:pt>
                <c:pt idx="3338">
                  <c:v>38</c:v>
                </c:pt>
                <c:pt idx="3339">
                  <c:v>24</c:v>
                </c:pt>
                <c:pt idx="3340">
                  <c:v>23</c:v>
                </c:pt>
                <c:pt idx="3341">
                  <c:v>84</c:v>
                </c:pt>
                <c:pt idx="3342">
                  <c:v>53</c:v>
                </c:pt>
                <c:pt idx="3343">
                  <c:v>122</c:v>
                </c:pt>
                <c:pt idx="3344">
                  <c:v>77</c:v>
                </c:pt>
                <c:pt idx="3345">
                  <c:v>134</c:v>
                </c:pt>
                <c:pt idx="3346">
                  <c:v>27</c:v>
                </c:pt>
                <c:pt idx="3347">
                  <c:v>43</c:v>
                </c:pt>
                <c:pt idx="3348">
                  <c:v>30</c:v>
                </c:pt>
                <c:pt idx="3349">
                  <c:v>19</c:v>
                </c:pt>
                <c:pt idx="3350">
                  <c:v>6</c:v>
                </c:pt>
                <c:pt idx="3351">
                  <c:v>31</c:v>
                </c:pt>
                <c:pt idx="3352">
                  <c:v>117</c:v>
                </c:pt>
                <c:pt idx="3353">
                  <c:v>87</c:v>
                </c:pt>
                <c:pt idx="3354">
                  <c:v>81</c:v>
                </c:pt>
                <c:pt idx="3355">
                  <c:v>29</c:v>
                </c:pt>
                <c:pt idx="3356">
                  <c:v>155</c:v>
                </c:pt>
                <c:pt idx="3357">
                  <c:v>50</c:v>
                </c:pt>
                <c:pt idx="3358">
                  <c:v>70</c:v>
                </c:pt>
                <c:pt idx="3359">
                  <c:v>56</c:v>
                </c:pt>
                <c:pt idx="3360">
                  <c:v>8</c:v>
                </c:pt>
                <c:pt idx="3361">
                  <c:v>0</c:v>
                </c:pt>
                <c:pt idx="3362">
                  <c:v>4</c:v>
                </c:pt>
                <c:pt idx="3363">
                  <c:v>1</c:v>
                </c:pt>
                <c:pt idx="3364">
                  <c:v>25</c:v>
                </c:pt>
                <c:pt idx="3365">
                  <c:v>33</c:v>
                </c:pt>
                <c:pt idx="3366">
                  <c:v>45</c:v>
                </c:pt>
                <c:pt idx="3367">
                  <c:v>72</c:v>
                </c:pt>
                <c:pt idx="3368">
                  <c:v>129</c:v>
                </c:pt>
                <c:pt idx="3369">
                  <c:v>7</c:v>
                </c:pt>
                <c:pt idx="3370">
                  <c:v>8</c:v>
                </c:pt>
                <c:pt idx="3371">
                  <c:v>13</c:v>
                </c:pt>
                <c:pt idx="3372">
                  <c:v>61</c:v>
                </c:pt>
                <c:pt idx="3373">
                  <c:v>35</c:v>
                </c:pt>
                <c:pt idx="3374">
                  <c:v>39</c:v>
                </c:pt>
                <c:pt idx="3375">
                  <c:v>25</c:v>
                </c:pt>
                <c:pt idx="3376">
                  <c:v>6</c:v>
                </c:pt>
                <c:pt idx="3377">
                  <c:v>7</c:v>
                </c:pt>
                <c:pt idx="3378">
                  <c:v>1</c:v>
                </c:pt>
                <c:pt idx="3379">
                  <c:v>7</c:v>
                </c:pt>
                <c:pt idx="3380">
                  <c:v>11</c:v>
                </c:pt>
                <c:pt idx="3381">
                  <c:v>1</c:v>
                </c:pt>
                <c:pt idx="3382">
                  <c:v>97</c:v>
                </c:pt>
                <c:pt idx="3383">
                  <c:v>65</c:v>
                </c:pt>
                <c:pt idx="3384">
                  <c:v>24</c:v>
                </c:pt>
                <c:pt idx="3385">
                  <c:v>105</c:v>
                </c:pt>
                <c:pt idx="3386">
                  <c:v>87</c:v>
                </c:pt>
                <c:pt idx="3387">
                  <c:v>55</c:v>
                </c:pt>
                <c:pt idx="3388">
                  <c:v>61</c:v>
                </c:pt>
                <c:pt idx="3389">
                  <c:v>83</c:v>
                </c:pt>
                <c:pt idx="3390">
                  <c:v>132</c:v>
                </c:pt>
                <c:pt idx="3391">
                  <c:v>129</c:v>
                </c:pt>
                <c:pt idx="3392">
                  <c:v>146</c:v>
                </c:pt>
                <c:pt idx="3393">
                  <c:v>93</c:v>
                </c:pt>
                <c:pt idx="3394">
                  <c:v>174</c:v>
                </c:pt>
                <c:pt idx="3395">
                  <c:v>907</c:v>
                </c:pt>
                <c:pt idx="3396">
                  <c:v>103</c:v>
                </c:pt>
                <c:pt idx="3397">
                  <c:v>2</c:v>
                </c:pt>
                <c:pt idx="3398">
                  <c:v>0</c:v>
                </c:pt>
                <c:pt idx="3399">
                  <c:v>26</c:v>
                </c:pt>
                <c:pt idx="3400">
                  <c:v>64</c:v>
                </c:pt>
                <c:pt idx="3401">
                  <c:v>5</c:v>
                </c:pt>
                <c:pt idx="3402">
                  <c:v>106</c:v>
                </c:pt>
                <c:pt idx="3403">
                  <c:v>147</c:v>
                </c:pt>
                <c:pt idx="3404">
                  <c:v>314</c:v>
                </c:pt>
                <c:pt idx="3405">
                  <c:v>8</c:v>
                </c:pt>
                <c:pt idx="3406">
                  <c:v>88</c:v>
                </c:pt>
                <c:pt idx="3407">
                  <c:v>200</c:v>
                </c:pt>
                <c:pt idx="3408">
                  <c:v>435</c:v>
                </c:pt>
                <c:pt idx="3409">
                  <c:v>207</c:v>
                </c:pt>
                <c:pt idx="3410">
                  <c:v>98</c:v>
                </c:pt>
                <c:pt idx="3411">
                  <c:v>143</c:v>
                </c:pt>
                <c:pt idx="3412">
                  <c:v>126</c:v>
                </c:pt>
                <c:pt idx="3413">
                  <c:v>111</c:v>
                </c:pt>
                <c:pt idx="3414">
                  <c:v>93</c:v>
                </c:pt>
                <c:pt idx="3415">
                  <c:v>138</c:v>
                </c:pt>
                <c:pt idx="3416">
                  <c:v>63</c:v>
                </c:pt>
                <c:pt idx="3417">
                  <c:v>125</c:v>
                </c:pt>
                <c:pt idx="3418">
                  <c:v>21</c:v>
                </c:pt>
                <c:pt idx="3419">
                  <c:v>29</c:v>
                </c:pt>
                <c:pt idx="3420">
                  <c:v>11</c:v>
                </c:pt>
                <c:pt idx="3421">
                  <c:v>334</c:v>
                </c:pt>
                <c:pt idx="3422">
                  <c:v>188</c:v>
                </c:pt>
                <c:pt idx="3423">
                  <c:v>70</c:v>
                </c:pt>
                <c:pt idx="3424">
                  <c:v>108</c:v>
                </c:pt>
                <c:pt idx="3425">
                  <c:v>5</c:v>
                </c:pt>
                <c:pt idx="3426">
                  <c:v>6</c:v>
                </c:pt>
                <c:pt idx="3427">
                  <c:v>0</c:v>
                </c:pt>
                <c:pt idx="3428">
                  <c:v>8</c:v>
                </c:pt>
                <c:pt idx="3429">
                  <c:v>33</c:v>
                </c:pt>
                <c:pt idx="3430">
                  <c:v>1</c:v>
                </c:pt>
                <c:pt idx="3431">
                  <c:v>18</c:v>
                </c:pt>
                <c:pt idx="3432">
                  <c:v>145</c:v>
                </c:pt>
                <c:pt idx="3433">
                  <c:v>96</c:v>
                </c:pt>
                <c:pt idx="3434">
                  <c:v>56</c:v>
                </c:pt>
                <c:pt idx="3435">
                  <c:v>138</c:v>
                </c:pt>
                <c:pt idx="3436">
                  <c:v>58</c:v>
                </c:pt>
                <c:pt idx="3437">
                  <c:v>14</c:v>
                </c:pt>
                <c:pt idx="3438">
                  <c:v>138</c:v>
                </c:pt>
                <c:pt idx="3439">
                  <c:v>124</c:v>
                </c:pt>
                <c:pt idx="3440">
                  <c:v>33</c:v>
                </c:pt>
                <c:pt idx="3441">
                  <c:v>1</c:v>
                </c:pt>
                <c:pt idx="3442">
                  <c:v>27</c:v>
                </c:pt>
                <c:pt idx="3443">
                  <c:v>99</c:v>
                </c:pt>
                <c:pt idx="3444">
                  <c:v>45</c:v>
                </c:pt>
                <c:pt idx="3445">
                  <c:v>36</c:v>
                </c:pt>
                <c:pt idx="3446">
                  <c:v>71</c:v>
                </c:pt>
                <c:pt idx="3447">
                  <c:v>140</c:v>
                </c:pt>
                <c:pt idx="3448">
                  <c:v>196</c:v>
                </c:pt>
                <c:pt idx="3449">
                  <c:v>31</c:v>
                </c:pt>
                <c:pt idx="3450">
                  <c:v>147</c:v>
                </c:pt>
                <c:pt idx="3451">
                  <c:v>53</c:v>
                </c:pt>
                <c:pt idx="3452">
                  <c:v>114</c:v>
                </c:pt>
                <c:pt idx="3453">
                  <c:v>19</c:v>
                </c:pt>
                <c:pt idx="3454">
                  <c:v>70</c:v>
                </c:pt>
                <c:pt idx="3455">
                  <c:v>137</c:v>
                </c:pt>
                <c:pt idx="3456">
                  <c:v>83</c:v>
                </c:pt>
                <c:pt idx="3457">
                  <c:v>375</c:v>
                </c:pt>
                <c:pt idx="3458">
                  <c:v>22</c:v>
                </c:pt>
                <c:pt idx="3459">
                  <c:v>69</c:v>
                </c:pt>
                <c:pt idx="3460">
                  <c:v>84</c:v>
                </c:pt>
                <c:pt idx="3461">
                  <c:v>36</c:v>
                </c:pt>
                <c:pt idx="3462">
                  <c:v>170</c:v>
                </c:pt>
                <c:pt idx="3463">
                  <c:v>478</c:v>
                </c:pt>
                <c:pt idx="3464">
                  <c:v>100</c:v>
                </c:pt>
                <c:pt idx="3465">
                  <c:v>145</c:v>
                </c:pt>
                <c:pt idx="3466">
                  <c:v>137</c:v>
                </c:pt>
                <c:pt idx="3467">
                  <c:v>77</c:v>
                </c:pt>
                <c:pt idx="3468">
                  <c:v>1</c:v>
                </c:pt>
                <c:pt idx="3469">
                  <c:v>1</c:v>
                </c:pt>
                <c:pt idx="3470">
                  <c:v>30</c:v>
                </c:pt>
                <c:pt idx="3471">
                  <c:v>258</c:v>
                </c:pt>
                <c:pt idx="3472">
                  <c:v>202</c:v>
                </c:pt>
                <c:pt idx="3473">
                  <c:v>414</c:v>
                </c:pt>
                <c:pt idx="3474">
                  <c:v>37</c:v>
                </c:pt>
                <c:pt idx="3475">
                  <c:v>220</c:v>
                </c:pt>
                <c:pt idx="3476">
                  <c:v>86</c:v>
                </c:pt>
                <c:pt idx="3477">
                  <c:v>14</c:v>
                </c:pt>
                <c:pt idx="3478">
                  <c:v>224</c:v>
                </c:pt>
                <c:pt idx="3479">
                  <c:v>34</c:v>
                </c:pt>
                <c:pt idx="3480">
                  <c:v>36</c:v>
                </c:pt>
                <c:pt idx="3481">
                  <c:v>1</c:v>
                </c:pt>
                <c:pt idx="3482">
                  <c:v>189</c:v>
                </c:pt>
                <c:pt idx="3483">
                  <c:v>8</c:v>
                </c:pt>
                <c:pt idx="3484">
                  <c:v>2</c:v>
                </c:pt>
                <c:pt idx="3485">
                  <c:v>24</c:v>
                </c:pt>
                <c:pt idx="3486">
                  <c:v>2</c:v>
                </c:pt>
                <c:pt idx="3487">
                  <c:v>14</c:v>
                </c:pt>
                <c:pt idx="3488">
                  <c:v>26</c:v>
                </c:pt>
                <c:pt idx="3489">
                  <c:v>185</c:v>
                </c:pt>
                <c:pt idx="3490">
                  <c:v>148</c:v>
                </c:pt>
                <c:pt idx="3491">
                  <c:v>243</c:v>
                </c:pt>
                <c:pt idx="3492">
                  <c:v>30</c:v>
                </c:pt>
                <c:pt idx="3493">
                  <c:v>130</c:v>
                </c:pt>
                <c:pt idx="3494">
                  <c:v>58</c:v>
                </c:pt>
                <c:pt idx="3495">
                  <c:v>31</c:v>
                </c:pt>
                <c:pt idx="3496">
                  <c:v>23</c:v>
                </c:pt>
                <c:pt idx="3497">
                  <c:v>0</c:v>
                </c:pt>
                <c:pt idx="3498">
                  <c:v>40</c:v>
                </c:pt>
                <c:pt idx="3499">
                  <c:v>80</c:v>
                </c:pt>
                <c:pt idx="3500">
                  <c:v>25</c:v>
                </c:pt>
                <c:pt idx="3501">
                  <c:v>22</c:v>
                </c:pt>
                <c:pt idx="3502">
                  <c:v>71</c:v>
                </c:pt>
                <c:pt idx="3503">
                  <c:v>42</c:v>
                </c:pt>
                <c:pt idx="3504">
                  <c:v>49</c:v>
                </c:pt>
                <c:pt idx="3505">
                  <c:v>71</c:v>
                </c:pt>
                <c:pt idx="3506">
                  <c:v>48</c:v>
                </c:pt>
                <c:pt idx="3507">
                  <c:v>112</c:v>
                </c:pt>
                <c:pt idx="3508">
                  <c:v>89</c:v>
                </c:pt>
                <c:pt idx="3509">
                  <c:v>19</c:v>
                </c:pt>
                <c:pt idx="3510">
                  <c:v>106</c:v>
                </c:pt>
                <c:pt idx="3511">
                  <c:v>82</c:v>
                </c:pt>
                <c:pt idx="3512">
                  <c:v>143</c:v>
                </c:pt>
                <c:pt idx="3513">
                  <c:v>74</c:v>
                </c:pt>
                <c:pt idx="3514">
                  <c:v>250</c:v>
                </c:pt>
                <c:pt idx="3515">
                  <c:v>36</c:v>
                </c:pt>
                <c:pt idx="3516">
                  <c:v>86</c:v>
                </c:pt>
                <c:pt idx="3517">
                  <c:v>34</c:v>
                </c:pt>
                <c:pt idx="3518">
                  <c:v>15</c:v>
                </c:pt>
                <c:pt idx="3519">
                  <c:v>25</c:v>
                </c:pt>
                <c:pt idx="3520">
                  <c:v>14</c:v>
                </c:pt>
                <c:pt idx="3521">
                  <c:v>82</c:v>
                </c:pt>
                <c:pt idx="3522">
                  <c:v>50</c:v>
                </c:pt>
                <c:pt idx="3523">
                  <c:v>6</c:v>
                </c:pt>
                <c:pt idx="3524">
                  <c:v>33</c:v>
                </c:pt>
                <c:pt idx="3525">
                  <c:v>149</c:v>
                </c:pt>
                <c:pt idx="3526">
                  <c:v>13</c:v>
                </c:pt>
                <c:pt idx="3527">
                  <c:v>0</c:v>
                </c:pt>
              </c:numCache>
            </c:numRef>
          </c:xVal>
          <c:yVal>
            <c:numRef>
              <c:f>taz_comparison!$BF$2:$BF$3529</c:f>
              <c:numCache>
                <c:formatCode>General</c:formatCode>
                <c:ptCount val="3528"/>
                <c:pt idx="0">
                  <c:v>-6</c:v>
                </c:pt>
                <c:pt idx="1">
                  <c:v>-3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-1</c:v>
                </c:pt>
                <c:pt idx="24">
                  <c:v>0</c:v>
                </c:pt>
                <c:pt idx="25">
                  <c:v>0</c:v>
                </c:pt>
                <c:pt idx="26">
                  <c:v>-1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-4</c:v>
                </c:pt>
                <c:pt idx="42">
                  <c:v>0</c:v>
                </c:pt>
                <c:pt idx="43">
                  <c:v>-1</c:v>
                </c:pt>
                <c:pt idx="44">
                  <c:v>1</c:v>
                </c:pt>
                <c:pt idx="45">
                  <c:v>0</c:v>
                </c:pt>
                <c:pt idx="46">
                  <c:v>2</c:v>
                </c:pt>
                <c:pt idx="47">
                  <c:v>3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-4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1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-1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-1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1</c:v>
                </c:pt>
                <c:pt idx="80">
                  <c:v>0</c:v>
                </c:pt>
                <c:pt idx="81">
                  <c:v>-1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2</c:v>
                </c:pt>
                <c:pt idx="90">
                  <c:v>0</c:v>
                </c:pt>
                <c:pt idx="91">
                  <c:v>1</c:v>
                </c:pt>
                <c:pt idx="92">
                  <c:v>-1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1</c:v>
                </c:pt>
                <c:pt idx="101">
                  <c:v>2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0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2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2</c:v>
                </c:pt>
                <c:pt idx="124">
                  <c:v>1</c:v>
                </c:pt>
                <c:pt idx="125">
                  <c:v>4</c:v>
                </c:pt>
                <c:pt idx="126">
                  <c:v>2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1</c:v>
                </c:pt>
                <c:pt idx="131">
                  <c:v>0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-68</c:v>
                </c:pt>
                <c:pt idx="136">
                  <c:v>-1</c:v>
                </c:pt>
                <c:pt idx="137">
                  <c:v>1</c:v>
                </c:pt>
                <c:pt idx="138">
                  <c:v>2</c:v>
                </c:pt>
                <c:pt idx="139">
                  <c:v>0</c:v>
                </c:pt>
                <c:pt idx="140">
                  <c:v>0</c:v>
                </c:pt>
                <c:pt idx="141">
                  <c:v>-12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</c:v>
                </c:pt>
                <c:pt idx="155">
                  <c:v>2</c:v>
                </c:pt>
                <c:pt idx="156">
                  <c:v>1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1</c:v>
                </c:pt>
                <c:pt idx="161">
                  <c:v>0</c:v>
                </c:pt>
                <c:pt idx="162">
                  <c:v>1</c:v>
                </c:pt>
                <c:pt idx="163">
                  <c:v>2</c:v>
                </c:pt>
                <c:pt idx="164">
                  <c:v>0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  <c:pt idx="168">
                  <c:v>0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1</c:v>
                </c:pt>
                <c:pt idx="175">
                  <c:v>0</c:v>
                </c:pt>
                <c:pt idx="176">
                  <c:v>1</c:v>
                </c:pt>
                <c:pt idx="177">
                  <c:v>2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0</c:v>
                </c:pt>
                <c:pt idx="182">
                  <c:v>3</c:v>
                </c:pt>
                <c:pt idx="183">
                  <c:v>1</c:v>
                </c:pt>
                <c:pt idx="184">
                  <c:v>0</c:v>
                </c:pt>
                <c:pt idx="185">
                  <c:v>-1</c:v>
                </c:pt>
                <c:pt idx="186">
                  <c:v>1</c:v>
                </c:pt>
                <c:pt idx="187">
                  <c:v>0</c:v>
                </c:pt>
                <c:pt idx="188">
                  <c:v>1</c:v>
                </c:pt>
                <c:pt idx="189">
                  <c:v>2</c:v>
                </c:pt>
                <c:pt idx="190">
                  <c:v>3</c:v>
                </c:pt>
                <c:pt idx="191">
                  <c:v>1</c:v>
                </c:pt>
                <c:pt idx="192">
                  <c:v>-1</c:v>
                </c:pt>
                <c:pt idx="193">
                  <c:v>0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0</c:v>
                </c:pt>
                <c:pt idx="198">
                  <c:v>1</c:v>
                </c:pt>
                <c:pt idx="199">
                  <c:v>1</c:v>
                </c:pt>
                <c:pt idx="200">
                  <c:v>0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0</c:v>
                </c:pt>
                <c:pt idx="207">
                  <c:v>1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0</c:v>
                </c:pt>
                <c:pt idx="215">
                  <c:v>1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2</c:v>
                </c:pt>
                <c:pt idx="221">
                  <c:v>1</c:v>
                </c:pt>
                <c:pt idx="222">
                  <c:v>-1</c:v>
                </c:pt>
                <c:pt idx="223">
                  <c:v>0</c:v>
                </c:pt>
                <c:pt idx="224">
                  <c:v>1</c:v>
                </c:pt>
                <c:pt idx="225">
                  <c:v>1</c:v>
                </c:pt>
                <c:pt idx="226">
                  <c:v>2</c:v>
                </c:pt>
                <c:pt idx="227">
                  <c:v>1</c:v>
                </c:pt>
                <c:pt idx="228">
                  <c:v>1</c:v>
                </c:pt>
                <c:pt idx="229">
                  <c:v>0</c:v>
                </c:pt>
                <c:pt idx="230">
                  <c:v>1</c:v>
                </c:pt>
                <c:pt idx="231">
                  <c:v>1</c:v>
                </c:pt>
                <c:pt idx="232">
                  <c:v>2</c:v>
                </c:pt>
                <c:pt idx="233">
                  <c:v>2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0</c:v>
                </c:pt>
                <c:pt idx="238">
                  <c:v>2</c:v>
                </c:pt>
                <c:pt idx="239">
                  <c:v>1</c:v>
                </c:pt>
                <c:pt idx="240">
                  <c:v>0</c:v>
                </c:pt>
                <c:pt idx="241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1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1</c:v>
                </c:pt>
                <c:pt idx="252">
                  <c:v>1</c:v>
                </c:pt>
                <c:pt idx="253">
                  <c:v>0</c:v>
                </c:pt>
                <c:pt idx="254">
                  <c:v>2</c:v>
                </c:pt>
                <c:pt idx="255">
                  <c:v>0</c:v>
                </c:pt>
                <c:pt idx="256">
                  <c:v>1</c:v>
                </c:pt>
                <c:pt idx="257">
                  <c:v>2</c:v>
                </c:pt>
                <c:pt idx="258">
                  <c:v>1</c:v>
                </c:pt>
                <c:pt idx="259">
                  <c:v>0</c:v>
                </c:pt>
                <c:pt idx="260">
                  <c:v>1</c:v>
                </c:pt>
                <c:pt idx="261">
                  <c:v>0</c:v>
                </c:pt>
                <c:pt idx="262">
                  <c:v>-1</c:v>
                </c:pt>
                <c:pt idx="263">
                  <c:v>1</c:v>
                </c:pt>
                <c:pt idx="264">
                  <c:v>-16</c:v>
                </c:pt>
                <c:pt idx="265">
                  <c:v>1</c:v>
                </c:pt>
                <c:pt idx="266">
                  <c:v>0</c:v>
                </c:pt>
                <c:pt idx="267">
                  <c:v>24</c:v>
                </c:pt>
                <c:pt idx="268">
                  <c:v>0</c:v>
                </c:pt>
                <c:pt idx="269">
                  <c:v>-21</c:v>
                </c:pt>
                <c:pt idx="270">
                  <c:v>-1</c:v>
                </c:pt>
                <c:pt idx="271">
                  <c:v>-1</c:v>
                </c:pt>
                <c:pt idx="272">
                  <c:v>1</c:v>
                </c:pt>
                <c:pt idx="273">
                  <c:v>0</c:v>
                </c:pt>
                <c:pt idx="274">
                  <c:v>1</c:v>
                </c:pt>
                <c:pt idx="275">
                  <c:v>0</c:v>
                </c:pt>
                <c:pt idx="276">
                  <c:v>0</c:v>
                </c:pt>
                <c:pt idx="277">
                  <c:v>1</c:v>
                </c:pt>
                <c:pt idx="278">
                  <c:v>1</c:v>
                </c:pt>
                <c:pt idx="279">
                  <c:v>0</c:v>
                </c:pt>
                <c:pt idx="280">
                  <c:v>0</c:v>
                </c:pt>
                <c:pt idx="281">
                  <c:v>1</c:v>
                </c:pt>
                <c:pt idx="282">
                  <c:v>2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-1</c:v>
                </c:pt>
                <c:pt idx="287">
                  <c:v>-1</c:v>
                </c:pt>
                <c:pt idx="288">
                  <c:v>1</c:v>
                </c:pt>
                <c:pt idx="289">
                  <c:v>0</c:v>
                </c:pt>
                <c:pt idx="290">
                  <c:v>0</c:v>
                </c:pt>
                <c:pt idx="291">
                  <c:v>1</c:v>
                </c:pt>
                <c:pt idx="292">
                  <c:v>2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3</c:v>
                </c:pt>
                <c:pt idx="301">
                  <c:v>1</c:v>
                </c:pt>
                <c:pt idx="302">
                  <c:v>2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2</c:v>
                </c:pt>
                <c:pt idx="307">
                  <c:v>1</c:v>
                </c:pt>
                <c:pt idx="308">
                  <c:v>-1</c:v>
                </c:pt>
                <c:pt idx="309">
                  <c:v>1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2</c:v>
                </c:pt>
                <c:pt idx="320">
                  <c:v>1</c:v>
                </c:pt>
                <c:pt idx="321">
                  <c:v>0</c:v>
                </c:pt>
                <c:pt idx="322">
                  <c:v>-56</c:v>
                </c:pt>
                <c:pt idx="323">
                  <c:v>1</c:v>
                </c:pt>
                <c:pt idx="324">
                  <c:v>1</c:v>
                </c:pt>
                <c:pt idx="325">
                  <c:v>7</c:v>
                </c:pt>
                <c:pt idx="326">
                  <c:v>2</c:v>
                </c:pt>
                <c:pt idx="327">
                  <c:v>1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-33</c:v>
                </c:pt>
                <c:pt idx="332">
                  <c:v>0</c:v>
                </c:pt>
                <c:pt idx="333">
                  <c:v>30</c:v>
                </c:pt>
                <c:pt idx="334">
                  <c:v>1</c:v>
                </c:pt>
                <c:pt idx="335">
                  <c:v>10</c:v>
                </c:pt>
                <c:pt idx="336">
                  <c:v>1</c:v>
                </c:pt>
                <c:pt idx="337">
                  <c:v>0</c:v>
                </c:pt>
                <c:pt idx="338">
                  <c:v>0</c:v>
                </c:pt>
                <c:pt idx="339">
                  <c:v>1</c:v>
                </c:pt>
                <c:pt idx="340">
                  <c:v>2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-1</c:v>
                </c:pt>
                <c:pt idx="345">
                  <c:v>19</c:v>
                </c:pt>
                <c:pt idx="346">
                  <c:v>-1</c:v>
                </c:pt>
                <c:pt idx="347">
                  <c:v>0</c:v>
                </c:pt>
                <c:pt idx="348">
                  <c:v>-6</c:v>
                </c:pt>
                <c:pt idx="349">
                  <c:v>1</c:v>
                </c:pt>
                <c:pt idx="350">
                  <c:v>1</c:v>
                </c:pt>
                <c:pt idx="351">
                  <c:v>2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1</c:v>
                </c:pt>
                <c:pt idx="358">
                  <c:v>0</c:v>
                </c:pt>
                <c:pt idx="359">
                  <c:v>-1</c:v>
                </c:pt>
                <c:pt idx="360">
                  <c:v>-1</c:v>
                </c:pt>
                <c:pt idx="361">
                  <c:v>0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0</c:v>
                </c:pt>
                <c:pt idx="366">
                  <c:v>0</c:v>
                </c:pt>
                <c:pt idx="367">
                  <c:v>1</c:v>
                </c:pt>
                <c:pt idx="368">
                  <c:v>0</c:v>
                </c:pt>
                <c:pt idx="369">
                  <c:v>1</c:v>
                </c:pt>
                <c:pt idx="370">
                  <c:v>1</c:v>
                </c:pt>
                <c:pt idx="371">
                  <c:v>-2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1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2</c:v>
                </c:pt>
                <c:pt idx="384">
                  <c:v>1</c:v>
                </c:pt>
                <c:pt idx="385">
                  <c:v>0</c:v>
                </c:pt>
                <c:pt idx="386">
                  <c:v>1</c:v>
                </c:pt>
                <c:pt idx="387">
                  <c:v>16</c:v>
                </c:pt>
                <c:pt idx="388">
                  <c:v>1</c:v>
                </c:pt>
                <c:pt idx="389">
                  <c:v>0</c:v>
                </c:pt>
                <c:pt idx="390">
                  <c:v>3</c:v>
                </c:pt>
                <c:pt idx="391">
                  <c:v>-4</c:v>
                </c:pt>
                <c:pt idx="392">
                  <c:v>0</c:v>
                </c:pt>
                <c:pt idx="393">
                  <c:v>1</c:v>
                </c:pt>
                <c:pt idx="394">
                  <c:v>1</c:v>
                </c:pt>
                <c:pt idx="395">
                  <c:v>-62</c:v>
                </c:pt>
                <c:pt idx="396">
                  <c:v>0</c:v>
                </c:pt>
                <c:pt idx="397">
                  <c:v>1</c:v>
                </c:pt>
                <c:pt idx="398">
                  <c:v>0</c:v>
                </c:pt>
                <c:pt idx="399">
                  <c:v>1</c:v>
                </c:pt>
                <c:pt idx="400">
                  <c:v>1</c:v>
                </c:pt>
                <c:pt idx="401">
                  <c:v>2</c:v>
                </c:pt>
                <c:pt idx="402">
                  <c:v>2</c:v>
                </c:pt>
                <c:pt idx="403">
                  <c:v>1</c:v>
                </c:pt>
                <c:pt idx="404">
                  <c:v>0</c:v>
                </c:pt>
                <c:pt idx="405">
                  <c:v>0</c:v>
                </c:pt>
                <c:pt idx="406">
                  <c:v>1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1</c:v>
                </c:pt>
                <c:pt idx="411">
                  <c:v>1</c:v>
                </c:pt>
                <c:pt idx="412">
                  <c:v>0</c:v>
                </c:pt>
                <c:pt idx="413">
                  <c:v>0</c:v>
                </c:pt>
                <c:pt idx="414">
                  <c:v>2</c:v>
                </c:pt>
                <c:pt idx="415">
                  <c:v>1</c:v>
                </c:pt>
                <c:pt idx="416">
                  <c:v>0</c:v>
                </c:pt>
                <c:pt idx="417">
                  <c:v>1</c:v>
                </c:pt>
                <c:pt idx="418">
                  <c:v>0</c:v>
                </c:pt>
                <c:pt idx="419">
                  <c:v>1</c:v>
                </c:pt>
                <c:pt idx="420">
                  <c:v>1</c:v>
                </c:pt>
                <c:pt idx="421">
                  <c:v>0</c:v>
                </c:pt>
                <c:pt idx="422">
                  <c:v>0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0</c:v>
                </c:pt>
                <c:pt idx="428">
                  <c:v>1</c:v>
                </c:pt>
                <c:pt idx="429">
                  <c:v>1</c:v>
                </c:pt>
                <c:pt idx="430">
                  <c:v>3</c:v>
                </c:pt>
                <c:pt idx="431">
                  <c:v>1</c:v>
                </c:pt>
                <c:pt idx="432">
                  <c:v>1</c:v>
                </c:pt>
                <c:pt idx="433">
                  <c:v>0</c:v>
                </c:pt>
                <c:pt idx="434">
                  <c:v>2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0</c:v>
                </c:pt>
                <c:pt idx="445">
                  <c:v>1</c:v>
                </c:pt>
                <c:pt idx="446">
                  <c:v>0</c:v>
                </c:pt>
                <c:pt idx="447">
                  <c:v>1</c:v>
                </c:pt>
                <c:pt idx="448">
                  <c:v>1</c:v>
                </c:pt>
                <c:pt idx="449">
                  <c:v>0</c:v>
                </c:pt>
                <c:pt idx="450">
                  <c:v>1</c:v>
                </c:pt>
                <c:pt idx="451">
                  <c:v>1</c:v>
                </c:pt>
                <c:pt idx="452">
                  <c:v>0</c:v>
                </c:pt>
                <c:pt idx="453">
                  <c:v>1</c:v>
                </c:pt>
                <c:pt idx="454">
                  <c:v>2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1</c:v>
                </c:pt>
                <c:pt idx="460">
                  <c:v>-1</c:v>
                </c:pt>
                <c:pt idx="461">
                  <c:v>2</c:v>
                </c:pt>
                <c:pt idx="462">
                  <c:v>-17</c:v>
                </c:pt>
                <c:pt idx="463">
                  <c:v>1</c:v>
                </c:pt>
                <c:pt idx="464">
                  <c:v>1</c:v>
                </c:pt>
                <c:pt idx="465">
                  <c:v>0</c:v>
                </c:pt>
                <c:pt idx="466">
                  <c:v>0</c:v>
                </c:pt>
                <c:pt idx="467">
                  <c:v>1</c:v>
                </c:pt>
                <c:pt idx="468">
                  <c:v>1</c:v>
                </c:pt>
                <c:pt idx="469">
                  <c:v>16</c:v>
                </c:pt>
                <c:pt idx="470">
                  <c:v>1</c:v>
                </c:pt>
                <c:pt idx="471">
                  <c:v>0</c:v>
                </c:pt>
                <c:pt idx="472">
                  <c:v>0</c:v>
                </c:pt>
                <c:pt idx="473">
                  <c:v>-1</c:v>
                </c:pt>
                <c:pt idx="474">
                  <c:v>0</c:v>
                </c:pt>
                <c:pt idx="475">
                  <c:v>1</c:v>
                </c:pt>
                <c:pt idx="476">
                  <c:v>3</c:v>
                </c:pt>
                <c:pt idx="477">
                  <c:v>1</c:v>
                </c:pt>
                <c:pt idx="478">
                  <c:v>1</c:v>
                </c:pt>
                <c:pt idx="479">
                  <c:v>-1</c:v>
                </c:pt>
                <c:pt idx="480">
                  <c:v>0</c:v>
                </c:pt>
                <c:pt idx="481">
                  <c:v>1</c:v>
                </c:pt>
                <c:pt idx="482">
                  <c:v>2</c:v>
                </c:pt>
                <c:pt idx="483">
                  <c:v>0</c:v>
                </c:pt>
                <c:pt idx="484">
                  <c:v>1</c:v>
                </c:pt>
                <c:pt idx="485">
                  <c:v>0</c:v>
                </c:pt>
                <c:pt idx="486">
                  <c:v>-1</c:v>
                </c:pt>
                <c:pt idx="487">
                  <c:v>2</c:v>
                </c:pt>
                <c:pt idx="488">
                  <c:v>1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1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-1</c:v>
                </c:pt>
                <c:pt idx="499">
                  <c:v>1</c:v>
                </c:pt>
                <c:pt idx="500">
                  <c:v>-1</c:v>
                </c:pt>
                <c:pt idx="501">
                  <c:v>-18</c:v>
                </c:pt>
                <c:pt idx="502">
                  <c:v>1</c:v>
                </c:pt>
                <c:pt idx="503">
                  <c:v>0</c:v>
                </c:pt>
                <c:pt idx="504">
                  <c:v>1</c:v>
                </c:pt>
                <c:pt idx="505">
                  <c:v>-1</c:v>
                </c:pt>
                <c:pt idx="506">
                  <c:v>1</c:v>
                </c:pt>
                <c:pt idx="507">
                  <c:v>-1</c:v>
                </c:pt>
                <c:pt idx="508">
                  <c:v>1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1</c:v>
                </c:pt>
                <c:pt idx="513">
                  <c:v>1</c:v>
                </c:pt>
                <c:pt idx="514">
                  <c:v>0</c:v>
                </c:pt>
                <c:pt idx="515">
                  <c:v>2</c:v>
                </c:pt>
                <c:pt idx="516">
                  <c:v>0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0</c:v>
                </c:pt>
                <c:pt idx="521">
                  <c:v>0</c:v>
                </c:pt>
                <c:pt idx="522">
                  <c:v>2</c:v>
                </c:pt>
                <c:pt idx="523">
                  <c:v>2</c:v>
                </c:pt>
                <c:pt idx="524">
                  <c:v>1</c:v>
                </c:pt>
                <c:pt idx="525">
                  <c:v>1</c:v>
                </c:pt>
                <c:pt idx="526">
                  <c:v>0</c:v>
                </c:pt>
                <c:pt idx="527">
                  <c:v>1</c:v>
                </c:pt>
                <c:pt idx="528">
                  <c:v>1</c:v>
                </c:pt>
                <c:pt idx="529">
                  <c:v>0</c:v>
                </c:pt>
                <c:pt idx="530">
                  <c:v>1</c:v>
                </c:pt>
                <c:pt idx="531">
                  <c:v>-1</c:v>
                </c:pt>
                <c:pt idx="532">
                  <c:v>1</c:v>
                </c:pt>
                <c:pt idx="533">
                  <c:v>3</c:v>
                </c:pt>
                <c:pt idx="534">
                  <c:v>0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-1</c:v>
                </c:pt>
                <c:pt idx="539">
                  <c:v>-1</c:v>
                </c:pt>
                <c:pt idx="540">
                  <c:v>1</c:v>
                </c:pt>
                <c:pt idx="541">
                  <c:v>0</c:v>
                </c:pt>
                <c:pt idx="542">
                  <c:v>1</c:v>
                </c:pt>
                <c:pt idx="543">
                  <c:v>0</c:v>
                </c:pt>
                <c:pt idx="544">
                  <c:v>0</c:v>
                </c:pt>
                <c:pt idx="545">
                  <c:v>-1</c:v>
                </c:pt>
                <c:pt idx="546">
                  <c:v>0</c:v>
                </c:pt>
                <c:pt idx="547">
                  <c:v>1</c:v>
                </c:pt>
                <c:pt idx="548">
                  <c:v>2</c:v>
                </c:pt>
                <c:pt idx="549">
                  <c:v>0</c:v>
                </c:pt>
                <c:pt idx="550">
                  <c:v>1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1</c:v>
                </c:pt>
                <c:pt idx="555">
                  <c:v>1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1</c:v>
                </c:pt>
                <c:pt idx="560">
                  <c:v>-1</c:v>
                </c:pt>
                <c:pt idx="561">
                  <c:v>0</c:v>
                </c:pt>
                <c:pt idx="562">
                  <c:v>0</c:v>
                </c:pt>
                <c:pt idx="563">
                  <c:v>2</c:v>
                </c:pt>
                <c:pt idx="564">
                  <c:v>0</c:v>
                </c:pt>
                <c:pt idx="565">
                  <c:v>-20</c:v>
                </c:pt>
                <c:pt idx="566">
                  <c:v>0</c:v>
                </c:pt>
                <c:pt idx="567">
                  <c:v>0</c:v>
                </c:pt>
                <c:pt idx="568">
                  <c:v>1</c:v>
                </c:pt>
                <c:pt idx="569">
                  <c:v>0</c:v>
                </c:pt>
                <c:pt idx="570">
                  <c:v>0</c:v>
                </c:pt>
                <c:pt idx="571">
                  <c:v>-2</c:v>
                </c:pt>
                <c:pt idx="572">
                  <c:v>5</c:v>
                </c:pt>
                <c:pt idx="573">
                  <c:v>1</c:v>
                </c:pt>
                <c:pt idx="574">
                  <c:v>1</c:v>
                </c:pt>
                <c:pt idx="575">
                  <c:v>2</c:v>
                </c:pt>
                <c:pt idx="576">
                  <c:v>2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1</c:v>
                </c:pt>
                <c:pt idx="584">
                  <c:v>0</c:v>
                </c:pt>
                <c:pt idx="585">
                  <c:v>-1</c:v>
                </c:pt>
                <c:pt idx="586">
                  <c:v>1</c:v>
                </c:pt>
                <c:pt idx="587">
                  <c:v>1</c:v>
                </c:pt>
                <c:pt idx="588">
                  <c:v>0</c:v>
                </c:pt>
                <c:pt idx="589">
                  <c:v>1</c:v>
                </c:pt>
                <c:pt idx="590">
                  <c:v>2</c:v>
                </c:pt>
                <c:pt idx="591">
                  <c:v>1</c:v>
                </c:pt>
                <c:pt idx="592">
                  <c:v>0</c:v>
                </c:pt>
                <c:pt idx="593">
                  <c:v>1</c:v>
                </c:pt>
                <c:pt idx="594">
                  <c:v>-1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-1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1</c:v>
                </c:pt>
                <c:pt idx="604">
                  <c:v>0</c:v>
                </c:pt>
                <c:pt idx="605">
                  <c:v>1</c:v>
                </c:pt>
                <c:pt idx="606">
                  <c:v>0</c:v>
                </c:pt>
                <c:pt idx="607">
                  <c:v>1</c:v>
                </c:pt>
                <c:pt idx="608">
                  <c:v>-2</c:v>
                </c:pt>
                <c:pt idx="609">
                  <c:v>1</c:v>
                </c:pt>
                <c:pt idx="610">
                  <c:v>0</c:v>
                </c:pt>
                <c:pt idx="611">
                  <c:v>1</c:v>
                </c:pt>
                <c:pt idx="612">
                  <c:v>0</c:v>
                </c:pt>
                <c:pt idx="613">
                  <c:v>-53</c:v>
                </c:pt>
                <c:pt idx="614">
                  <c:v>0</c:v>
                </c:pt>
                <c:pt idx="615">
                  <c:v>0</c:v>
                </c:pt>
                <c:pt idx="616">
                  <c:v>1</c:v>
                </c:pt>
                <c:pt idx="617">
                  <c:v>1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1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-1</c:v>
                </c:pt>
                <c:pt idx="636">
                  <c:v>-1</c:v>
                </c:pt>
                <c:pt idx="637">
                  <c:v>0</c:v>
                </c:pt>
                <c:pt idx="638">
                  <c:v>0</c:v>
                </c:pt>
                <c:pt idx="639">
                  <c:v>-4</c:v>
                </c:pt>
                <c:pt idx="640">
                  <c:v>3</c:v>
                </c:pt>
                <c:pt idx="641">
                  <c:v>0</c:v>
                </c:pt>
                <c:pt idx="642">
                  <c:v>1</c:v>
                </c:pt>
                <c:pt idx="643">
                  <c:v>1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0</c:v>
                </c:pt>
                <c:pt idx="654">
                  <c:v>-4</c:v>
                </c:pt>
                <c:pt idx="655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1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1</c:v>
                </c:pt>
                <c:pt idx="671">
                  <c:v>1</c:v>
                </c:pt>
                <c:pt idx="672">
                  <c:v>2</c:v>
                </c:pt>
                <c:pt idx="673">
                  <c:v>0</c:v>
                </c:pt>
                <c:pt idx="674">
                  <c:v>0</c:v>
                </c:pt>
                <c:pt idx="675">
                  <c:v>1</c:v>
                </c:pt>
                <c:pt idx="676">
                  <c:v>0</c:v>
                </c:pt>
                <c:pt idx="677">
                  <c:v>-1</c:v>
                </c:pt>
                <c:pt idx="678">
                  <c:v>0</c:v>
                </c:pt>
                <c:pt idx="679">
                  <c:v>1</c:v>
                </c:pt>
                <c:pt idx="680">
                  <c:v>1</c:v>
                </c:pt>
                <c:pt idx="681">
                  <c:v>-103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1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1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32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1</c:v>
                </c:pt>
                <c:pt idx="720">
                  <c:v>1</c:v>
                </c:pt>
                <c:pt idx="721">
                  <c:v>0</c:v>
                </c:pt>
                <c:pt idx="722">
                  <c:v>1</c:v>
                </c:pt>
                <c:pt idx="723">
                  <c:v>0</c:v>
                </c:pt>
                <c:pt idx="724">
                  <c:v>0</c:v>
                </c:pt>
                <c:pt idx="725">
                  <c:v>1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1</c:v>
                </c:pt>
                <c:pt idx="732">
                  <c:v>1</c:v>
                </c:pt>
                <c:pt idx="733">
                  <c:v>0</c:v>
                </c:pt>
                <c:pt idx="734">
                  <c:v>0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0</c:v>
                </c:pt>
                <c:pt idx="740">
                  <c:v>1</c:v>
                </c:pt>
                <c:pt idx="741">
                  <c:v>1</c:v>
                </c:pt>
                <c:pt idx="742">
                  <c:v>0</c:v>
                </c:pt>
                <c:pt idx="743">
                  <c:v>0</c:v>
                </c:pt>
                <c:pt idx="744">
                  <c:v>1</c:v>
                </c:pt>
                <c:pt idx="745">
                  <c:v>-1</c:v>
                </c:pt>
                <c:pt idx="746">
                  <c:v>1</c:v>
                </c:pt>
                <c:pt idx="747">
                  <c:v>0</c:v>
                </c:pt>
                <c:pt idx="748">
                  <c:v>1</c:v>
                </c:pt>
                <c:pt idx="749">
                  <c:v>2</c:v>
                </c:pt>
                <c:pt idx="750">
                  <c:v>2</c:v>
                </c:pt>
                <c:pt idx="751">
                  <c:v>-10</c:v>
                </c:pt>
                <c:pt idx="752">
                  <c:v>0</c:v>
                </c:pt>
                <c:pt idx="753">
                  <c:v>1</c:v>
                </c:pt>
                <c:pt idx="754">
                  <c:v>-1</c:v>
                </c:pt>
                <c:pt idx="755">
                  <c:v>-1</c:v>
                </c:pt>
                <c:pt idx="756">
                  <c:v>0</c:v>
                </c:pt>
                <c:pt idx="757">
                  <c:v>2</c:v>
                </c:pt>
                <c:pt idx="758">
                  <c:v>1</c:v>
                </c:pt>
                <c:pt idx="759">
                  <c:v>-11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-1</c:v>
                </c:pt>
                <c:pt idx="765">
                  <c:v>1</c:v>
                </c:pt>
                <c:pt idx="766">
                  <c:v>-1</c:v>
                </c:pt>
                <c:pt idx="767">
                  <c:v>1</c:v>
                </c:pt>
                <c:pt idx="768">
                  <c:v>0</c:v>
                </c:pt>
                <c:pt idx="769">
                  <c:v>-19</c:v>
                </c:pt>
                <c:pt idx="770">
                  <c:v>1</c:v>
                </c:pt>
                <c:pt idx="771">
                  <c:v>1</c:v>
                </c:pt>
                <c:pt idx="772">
                  <c:v>-1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-1</c:v>
                </c:pt>
                <c:pt idx="777">
                  <c:v>1</c:v>
                </c:pt>
                <c:pt idx="778">
                  <c:v>0</c:v>
                </c:pt>
                <c:pt idx="779">
                  <c:v>1</c:v>
                </c:pt>
                <c:pt idx="780">
                  <c:v>2</c:v>
                </c:pt>
                <c:pt idx="781">
                  <c:v>0</c:v>
                </c:pt>
                <c:pt idx="782">
                  <c:v>1</c:v>
                </c:pt>
                <c:pt idx="783">
                  <c:v>0</c:v>
                </c:pt>
                <c:pt idx="784">
                  <c:v>0</c:v>
                </c:pt>
                <c:pt idx="785">
                  <c:v>1</c:v>
                </c:pt>
                <c:pt idx="786">
                  <c:v>0</c:v>
                </c:pt>
                <c:pt idx="787">
                  <c:v>1</c:v>
                </c:pt>
                <c:pt idx="788">
                  <c:v>0</c:v>
                </c:pt>
                <c:pt idx="789">
                  <c:v>2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-1</c:v>
                </c:pt>
                <c:pt idx="795">
                  <c:v>0</c:v>
                </c:pt>
                <c:pt idx="796">
                  <c:v>0</c:v>
                </c:pt>
                <c:pt idx="797">
                  <c:v>1</c:v>
                </c:pt>
                <c:pt idx="798">
                  <c:v>0</c:v>
                </c:pt>
                <c:pt idx="799">
                  <c:v>2</c:v>
                </c:pt>
                <c:pt idx="800">
                  <c:v>-1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2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0</c:v>
                </c:pt>
                <c:pt idx="813">
                  <c:v>0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0</c:v>
                </c:pt>
                <c:pt idx="818">
                  <c:v>0</c:v>
                </c:pt>
                <c:pt idx="819">
                  <c:v>1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1</c:v>
                </c:pt>
                <c:pt idx="826">
                  <c:v>0</c:v>
                </c:pt>
                <c:pt idx="827">
                  <c:v>0</c:v>
                </c:pt>
                <c:pt idx="828">
                  <c:v>1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0</c:v>
                </c:pt>
                <c:pt idx="837">
                  <c:v>1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-1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-1</c:v>
                </c:pt>
                <c:pt idx="853">
                  <c:v>0</c:v>
                </c:pt>
                <c:pt idx="854">
                  <c:v>0</c:v>
                </c:pt>
                <c:pt idx="855">
                  <c:v>-1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1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-1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2</c:v>
                </c:pt>
                <c:pt idx="875">
                  <c:v>1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1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-1</c:v>
                </c:pt>
                <c:pt idx="893">
                  <c:v>-1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-1</c:v>
                </c:pt>
                <c:pt idx="901">
                  <c:v>0</c:v>
                </c:pt>
                <c:pt idx="902">
                  <c:v>-1</c:v>
                </c:pt>
                <c:pt idx="903">
                  <c:v>0</c:v>
                </c:pt>
                <c:pt idx="904">
                  <c:v>1</c:v>
                </c:pt>
                <c:pt idx="905">
                  <c:v>1</c:v>
                </c:pt>
                <c:pt idx="906">
                  <c:v>-1</c:v>
                </c:pt>
                <c:pt idx="907">
                  <c:v>1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1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1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1</c:v>
                </c:pt>
                <c:pt idx="933">
                  <c:v>1</c:v>
                </c:pt>
                <c:pt idx="934">
                  <c:v>0</c:v>
                </c:pt>
                <c:pt idx="935">
                  <c:v>0</c:v>
                </c:pt>
                <c:pt idx="936">
                  <c:v>-1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0</c:v>
                </c:pt>
                <c:pt idx="941">
                  <c:v>1</c:v>
                </c:pt>
                <c:pt idx="942">
                  <c:v>0</c:v>
                </c:pt>
                <c:pt idx="943">
                  <c:v>1</c:v>
                </c:pt>
                <c:pt idx="944">
                  <c:v>1</c:v>
                </c:pt>
                <c:pt idx="945">
                  <c:v>0</c:v>
                </c:pt>
                <c:pt idx="946">
                  <c:v>1</c:v>
                </c:pt>
                <c:pt idx="947">
                  <c:v>0</c:v>
                </c:pt>
                <c:pt idx="948">
                  <c:v>2</c:v>
                </c:pt>
                <c:pt idx="949">
                  <c:v>0</c:v>
                </c:pt>
                <c:pt idx="950">
                  <c:v>1</c:v>
                </c:pt>
                <c:pt idx="951">
                  <c:v>0</c:v>
                </c:pt>
                <c:pt idx="952">
                  <c:v>-1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8</c:v>
                </c:pt>
                <c:pt idx="959">
                  <c:v>1</c:v>
                </c:pt>
                <c:pt idx="960">
                  <c:v>1</c:v>
                </c:pt>
                <c:pt idx="961">
                  <c:v>0</c:v>
                </c:pt>
                <c:pt idx="962">
                  <c:v>0</c:v>
                </c:pt>
                <c:pt idx="963">
                  <c:v>1</c:v>
                </c:pt>
                <c:pt idx="964">
                  <c:v>-1</c:v>
                </c:pt>
                <c:pt idx="965">
                  <c:v>-1</c:v>
                </c:pt>
                <c:pt idx="966">
                  <c:v>0</c:v>
                </c:pt>
                <c:pt idx="967">
                  <c:v>1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1</c:v>
                </c:pt>
                <c:pt idx="973">
                  <c:v>0</c:v>
                </c:pt>
                <c:pt idx="974">
                  <c:v>0</c:v>
                </c:pt>
                <c:pt idx="975">
                  <c:v>-1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1</c:v>
                </c:pt>
                <c:pt idx="990">
                  <c:v>1</c:v>
                </c:pt>
                <c:pt idx="991">
                  <c:v>-1</c:v>
                </c:pt>
                <c:pt idx="992">
                  <c:v>1</c:v>
                </c:pt>
                <c:pt idx="993">
                  <c:v>0</c:v>
                </c:pt>
                <c:pt idx="994">
                  <c:v>-1</c:v>
                </c:pt>
                <c:pt idx="995">
                  <c:v>-1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1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-1</c:v>
                </c:pt>
                <c:pt idx="1011">
                  <c:v>1</c:v>
                </c:pt>
                <c:pt idx="1012">
                  <c:v>0</c:v>
                </c:pt>
                <c:pt idx="1013">
                  <c:v>1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-1</c:v>
                </c:pt>
                <c:pt idx="1021">
                  <c:v>0</c:v>
                </c:pt>
                <c:pt idx="1022">
                  <c:v>1</c:v>
                </c:pt>
                <c:pt idx="1023">
                  <c:v>1</c:v>
                </c:pt>
                <c:pt idx="1024">
                  <c:v>2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2</c:v>
                </c:pt>
                <c:pt idx="1029">
                  <c:v>1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0</c:v>
                </c:pt>
                <c:pt idx="1038">
                  <c:v>2</c:v>
                </c:pt>
                <c:pt idx="1039">
                  <c:v>-1</c:v>
                </c:pt>
                <c:pt idx="1040">
                  <c:v>0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2</c:v>
                </c:pt>
                <c:pt idx="1045">
                  <c:v>-18</c:v>
                </c:pt>
                <c:pt idx="1046">
                  <c:v>1</c:v>
                </c:pt>
                <c:pt idx="1047">
                  <c:v>-2</c:v>
                </c:pt>
                <c:pt idx="1048">
                  <c:v>0</c:v>
                </c:pt>
                <c:pt idx="1049">
                  <c:v>1</c:v>
                </c:pt>
                <c:pt idx="1050">
                  <c:v>0</c:v>
                </c:pt>
                <c:pt idx="1051">
                  <c:v>1</c:v>
                </c:pt>
                <c:pt idx="1052">
                  <c:v>2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0</c:v>
                </c:pt>
                <c:pt idx="1058">
                  <c:v>1</c:v>
                </c:pt>
                <c:pt idx="1059">
                  <c:v>0</c:v>
                </c:pt>
                <c:pt idx="1060">
                  <c:v>0</c:v>
                </c:pt>
                <c:pt idx="1061">
                  <c:v>1</c:v>
                </c:pt>
                <c:pt idx="1062">
                  <c:v>1</c:v>
                </c:pt>
                <c:pt idx="1063">
                  <c:v>-1</c:v>
                </c:pt>
                <c:pt idx="1064">
                  <c:v>1</c:v>
                </c:pt>
                <c:pt idx="1065">
                  <c:v>1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2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-1</c:v>
                </c:pt>
                <c:pt idx="1078">
                  <c:v>1</c:v>
                </c:pt>
                <c:pt idx="1079">
                  <c:v>1</c:v>
                </c:pt>
                <c:pt idx="1080">
                  <c:v>2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1</c:v>
                </c:pt>
                <c:pt idx="1086">
                  <c:v>6</c:v>
                </c:pt>
                <c:pt idx="1087">
                  <c:v>1</c:v>
                </c:pt>
                <c:pt idx="1088">
                  <c:v>2</c:v>
                </c:pt>
                <c:pt idx="1089">
                  <c:v>0</c:v>
                </c:pt>
                <c:pt idx="1090">
                  <c:v>0</c:v>
                </c:pt>
                <c:pt idx="1091">
                  <c:v>1</c:v>
                </c:pt>
                <c:pt idx="1092">
                  <c:v>0</c:v>
                </c:pt>
                <c:pt idx="1093">
                  <c:v>0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0</c:v>
                </c:pt>
                <c:pt idx="1099">
                  <c:v>1</c:v>
                </c:pt>
                <c:pt idx="1100">
                  <c:v>1</c:v>
                </c:pt>
                <c:pt idx="1101">
                  <c:v>0</c:v>
                </c:pt>
                <c:pt idx="1102">
                  <c:v>0</c:v>
                </c:pt>
                <c:pt idx="1103">
                  <c:v>1</c:v>
                </c:pt>
                <c:pt idx="1104">
                  <c:v>0</c:v>
                </c:pt>
                <c:pt idx="1105">
                  <c:v>0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2</c:v>
                </c:pt>
                <c:pt idx="1111">
                  <c:v>2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2</c:v>
                </c:pt>
                <c:pt idx="1116">
                  <c:v>0</c:v>
                </c:pt>
                <c:pt idx="1117">
                  <c:v>2</c:v>
                </c:pt>
                <c:pt idx="1118">
                  <c:v>0</c:v>
                </c:pt>
                <c:pt idx="1119">
                  <c:v>0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0</c:v>
                </c:pt>
                <c:pt idx="1124">
                  <c:v>-1</c:v>
                </c:pt>
                <c:pt idx="1125">
                  <c:v>1</c:v>
                </c:pt>
                <c:pt idx="1126">
                  <c:v>0</c:v>
                </c:pt>
                <c:pt idx="1127">
                  <c:v>0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1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1</c:v>
                </c:pt>
                <c:pt idx="1140">
                  <c:v>2</c:v>
                </c:pt>
                <c:pt idx="1141">
                  <c:v>0</c:v>
                </c:pt>
                <c:pt idx="1142">
                  <c:v>2</c:v>
                </c:pt>
                <c:pt idx="1143">
                  <c:v>0</c:v>
                </c:pt>
                <c:pt idx="1144">
                  <c:v>1</c:v>
                </c:pt>
                <c:pt idx="1145">
                  <c:v>1</c:v>
                </c:pt>
                <c:pt idx="1146">
                  <c:v>-2</c:v>
                </c:pt>
                <c:pt idx="1147">
                  <c:v>-1</c:v>
                </c:pt>
                <c:pt idx="1148">
                  <c:v>0</c:v>
                </c:pt>
                <c:pt idx="1149">
                  <c:v>1</c:v>
                </c:pt>
                <c:pt idx="1150">
                  <c:v>0</c:v>
                </c:pt>
                <c:pt idx="1151">
                  <c:v>1</c:v>
                </c:pt>
                <c:pt idx="1152">
                  <c:v>2</c:v>
                </c:pt>
                <c:pt idx="1153">
                  <c:v>0</c:v>
                </c:pt>
                <c:pt idx="1154">
                  <c:v>0</c:v>
                </c:pt>
                <c:pt idx="1155">
                  <c:v>-1</c:v>
                </c:pt>
                <c:pt idx="1156">
                  <c:v>0</c:v>
                </c:pt>
                <c:pt idx="1157">
                  <c:v>0</c:v>
                </c:pt>
                <c:pt idx="1158">
                  <c:v>3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1</c:v>
                </c:pt>
                <c:pt idx="1164">
                  <c:v>0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-2</c:v>
                </c:pt>
                <c:pt idx="1172">
                  <c:v>0</c:v>
                </c:pt>
                <c:pt idx="1173">
                  <c:v>0</c:v>
                </c:pt>
                <c:pt idx="1174">
                  <c:v>1</c:v>
                </c:pt>
                <c:pt idx="1175">
                  <c:v>1</c:v>
                </c:pt>
                <c:pt idx="1176">
                  <c:v>0</c:v>
                </c:pt>
                <c:pt idx="1177">
                  <c:v>1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1</c:v>
                </c:pt>
                <c:pt idx="1185">
                  <c:v>0</c:v>
                </c:pt>
                <c:pt idx="1186">
                  <c:v>1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1</c:v>
                </c:pt>
                <c:pt idx="1194">
                  <c:v>0</c:v>
                </c:pt>
                <c:pt idx="1195">
                  <c:v>1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</c:v>
                </c:pt>
                <c:pt idx="1200">
                  <c:v>-1</c:v>
                </c:pt>
                <c:pt idx="1201">
                  <c:v>-4</c:v>
                </c:pt>
                <c:pt idx="1202">
                  <c:v>1</c:v>
                </c:pt>
                <c:pt idx="1203">
                  <c:v>0</c:v>
                </c:pt>
                <c:pt idx="1204">
                  <c:v>1</c:v>
                </c:pt>
                <c:pt idx="1205">
                  <c:v>1</c:v>
                </c:pt>
                <c:pt idx="1206">
                  <c:v>0</c:v>
                </c:pt>
                <c:pt idx="1207">
                  <c:v>0</c:v>
                </c:pt>
                <c:pt idx="1208">
                  <c:v>1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1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1</c:v>
                </c:pt>
                <c:pt idx="1224">
                  <c:v>0</c:v>
                </c:pt>
                <c:pt idx="1225">
                  <c:v>1</c:v>
                </c:pt>
                <c:pt idx="1226">
                  <c:v>0</c:v>
                </c:pt>
                <c:pt idx="1227">
                  <c:v>1</c:v>
                </c:pt>
                <c:pt idx="1228">
                  <c:v>1</c:v>
                </c:pt>
                <c:pt idx="1229">
                  <c:v>0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0</c:v>
                </c:pt>
                <c:pt idx="1234">
                  <c:v>0</c:v>
                </c:pt>
                <c:pt idx="1235">
                  <c:v>4</c:v>
                </c:pt>
                <c:pt idx="1236">
                  <c:v>0</c:v>
                </c:pt>
                <c:pt idx="1237">
                  <c:v>0</c:v>
                </c:pt>
                <c:pt idx="1238">
                  <c:v>1</c:v>
                </c:pt>
                <c:pt idx="1239">
                  <c:v>0</c:v>
                </c:pt>
                <c:pt idx="1240">
                  <c:v>0</c:v>
                </c:pt>
                <c:pt idx="1241">
                  <c:v>1</c:v>
                </c:pt>
                <c:pt idx="1242">
                  <c:v>0</c:v>
                </c:pt>
                <c:pt idx="1243">
                  <c:v>-3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-1</c:v>
                </c:pt>
                <c:pt idx="1248">
                  <c:v>1</c:v>
                </c:pt>
                <c:pt idx="1249">
                  <c:v>0</c:v>
                </c:pt>
                <c:pt idx="1250">
                  <c:v>-1</c:v>
                </c:pt>
                <c:pt idx="1251">
                  <c:v>1</c:v>
                </c:pt>
                <c:pt idx="1252">
                  <c:v>-1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0</c:v>
                </c:pt>
                <c:pt idx="1260">
                  <c:v>1</c:v>
                </c:pt>
                <c:pt idx="1261">
                  <c:v>1</c:v>
                </c:pt>
                <c:pt idx="1262">
                  <c:v>0</c:v>
                </c:pt>
                <c:pt idx="1263">
                  <c:v>0</c:v>
                </c:pt>
                <c:pt idx="1264">
                  <c:v>1</c:v>
                </c:pt>
                <c:pt idx="1265">
                  <c:v>0</c:v>
                </c:pt>
                <c:pt idx="1266">
                  <c:v>1</c:v>
                </c:pt>
                <c:pt idx="1267">
                  <c:v>2</c:v>
                </c:pt>
                <c:pt idx="1268">
                  <c:v>0</c:v>
                </c:pt>
                <c:pt idx="1269">
                  <c:v>1</c:v>
                </c:pt>
                <c:pt idx="1270">
                  <c:v>0</c:v>
                </c:pt>
                <c:pt idx="1271">
                  <c:v>1</c:v>
                </c:pt>
                <c:pt idx="1272">
                  <c:v>0</c:v>
                </c:pt>
                <c:pt idx="1273">
                  <c:v>0</c:v>
                </c:pt>
                <c:pt idx="1274">
                  <c:v>-1</c:v>
                </c:pt>
                <c:pt idx="1275">
                  <c:v>-1</c:v>
                </c:pt>
                <c:pt idx="1276">
                  <c:v>-1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-1</c:v>
                </c:pt>
                <c:pt idx="1282">
                  <c:v>0</c:v>
                </c:pt>
                <c:pt idx="1283">
                  <c:v>1</c:v>
                </c:pt>
                <c:pt idx="1284">
                  <c:v>1</c:v>
                </c:pt>
                <c:pt idx="1285">
                  <c:v>0</c:v>
                </c:pt>
                <c:pt idx="1286">
                  <c:v>1</c:v>
                </c:pt>
                <c:pt idx="1287">
                  <c:v>1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1</c:v>
                </c:pt>
                <c:pt idx="1294">
                  <c:v>0</c:v>
                </c:pt>
                <c:pt idx="1295">
                  <c:v>0</c:v>
                </c:pt>
                <c:pt idx="1296">
                  <c:v>-1</c:v>
                </c:pt>
                <c:pt idx="1297">
                  <c:v>-1</c:v>
                </c:pt>
                <c:pt idx="1298">
                  <c:v>1</c:v>
                </c:pt>
                <c:pt idx="1299">
                  <c:v>1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1</c:v>
                </c:pt>
                <c:pt idx="1304">
                  <c:v>0</c:v>
                </c:pt>
                <c:pt idx="1305">
                  <c:v>1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1</c:v>
                </c:pt>
                <c:pt idx="1310">
                  <c:v>-1</c:v>
                </c:pt>
                <c:pt idx="1311">
                  <c:v>0</c:v>
                </c:pt>
                <c:pt idx="1312">
                  <c:v>1</c:v>
                </c:pt>
                <c:pt idx="1313">
                  <c:v>0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-5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1</c:v>
                </c:pt>
                <c:pt idx="1325">
                  <c:v>0</c:v>
                </c:pt>
                <c:pt idx="1326">
                  <c:v>1</c:v>
                </c:pt>
                <c:pt idx="1327">
                  <c:v>0</c:v>
                </c:pt>
                <c:pt idx="1328">
                  <c:v>-1</c:v>
                </c:pt>
                <c:pt idx="1329">
                  <c:v>1</c:v>
                </c:pt>
                <c:pt idx="1330">
                  <c:v>0</c:v>
                </c:pt>
                <c:pt idx="1331">
                  <c:v>1</c:v>
                </c:pt>
                <c:pt idx="1332">
                  <c:v>1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1</c:v>
                </c:pt>
                <c:pt idx="1339">
                  <c:v>0</c:v>
                </c:pt>
                <c:pt idx="1340">
                  <c:v>2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-1</c:v>
                </c:pt>
                <c:pt idx="1347">
                  <c:v>-1</c:v>
                </c:pt>
                <c:pt idx="1348">
                  <c:v>1</c:v>
                </c:pt>
                <c:pt idx="1349">
                  <c:v>0</c:v>
                </c:pt>
                <c:pt idx="1350">
                  <c:v>0</c:v>
                </c:pt>
                <c:pt idx="1351">
                  <c:v>1</c:v>
                </c:pt>
                <c:pt idx="1352">
                  <c:v>-1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0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0</c:v>
                </c:pt>
                <c:pt idx="1361">
                  <c:v>21</c:v>
                </c:pt>
                <c:pt idx="1362">
                  <c:v>1</c:v>
                </c:pt>
                <c:pt idx="1363">
                  <c:v>0</c:v>
                </c:pt>
                <c:pt idx="1364">
                  <c:v>1</c:v>
                </c:pt>
                <c:pt idx="1365">
                  <c:v>1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1</c:v>
                </c:pt>
                <c:pt idx="1372">
                  <c:v>2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1</c:v>
                </c:pt>
                <c:pt idx="1378">
                  <c:v>0</c:v>
                </c:pt>
                <c:pt idx="1379">
                  <c:v>1</c:v>
                </c:pt>
                <c:pt idx="1380">
                  <c:v>0</c:v>
                </c:pt>
                <c:pt idx="1381">
                  <c:v>0</c:v>
                </c:pt>
                <c:pt idx="1382">
                  <c:v>-1</c:v>
                </c:pt>
                <c:pt idx="1383">
                  <c:v>1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1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6</c:v>
                </c:pt>
                <c:pt idx="1394">
                  <c:v>0</c:v>
                </c:pt>
                <c:pt idx="1395">
                  <c:v>-1</c:v>
                </c:pt>
                <c:pt idx="1396">
                  <c:v>1</c:v>
                </c:pt>
                <c:pt idx="1397">
                  <c:v>1</c:v>
                </c:pt>
                <c:pt idx="1398">
                  <c:v>15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1</c:v>
                </c:pt>
                <c:pt idx="1406">
                  <c:v>0</c:v>
                </c:pt>
                <c:pt idx="1407">
                  <c:v>0</c:v>
                </c:pt>
                <c:pt idx="1408">
                  <c:v>1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-1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-1</c:v>
                </c:pt>
                <c:pt idx="1424">
                  <c:v>-1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-1</c:v>
                </c:pt>
                <c:pt idx="1433">
                  <c:v>39</c:v>
                </c:pt>
                <c:pt idx="1434">
                  <c:v>-17</c:v>
                </c:pt>
                <c:pt idx="1435">
                  <c:v>-8</c:v>
                </c:pt>
                <c:pt idx="1436">
                  <c:v>0</c:v>
                </c:pt>
                <c:pt idx="1437">
                  <c:v>-1</c:v>
                </c:pt>
                <c:pt idx="1438">
                  <c:v>0</c:v>
                </c:pt>
                <c:pt idx="1439">
                  <c:v>1</c:v>
                </c:pt>
                <c:pt idx="1440">
                  <c:v>0</c:v>
                </c:pt>
                <c:pt idx="1441">
                  <c:v>0</c:v>
                </c:pt>
                <c:pt idx="1442">
                  <c:v>-1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-1</c:v>
                </c:pt>
                <c:pt idx="1447">
                  <c:v>-9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-2</c:v>
                </c:pt>
                <c:pt idx="1452">
                  <c:v>0</c:v>
                </c:pt>
                <c:pt idx="1453">
                  <c:v>0</c:v>
                </c:pt>
                <c:pt idx="1454">
                  <c:v>-38</c:v>
                </c:pt>
                <c:pt idx="1455">
                  <c:v>0</c:v>
                </c:pt>
                <c:pt idx="1456">
                  <c:v>1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-1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-5</c:v>
                </c:pt>
                <c:pt idx="1480">
                  <c:v>1</c:v>
                </c:pt>
                <c:pt idx="1481">
                  <c:v>0</c:v>
                </c:pt>
                <c:pt idx="1482">
                  <c:v>-1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-1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1</c:v>
                </c:pt>
                <c:pt idx="1493">
                  <c:v>0</c:v>
                </c:pt>
                <c:pt idx="1494">
                  <c:v>0</c:v>
                </c:pt>
                <c:pt idx="1495">
                  <c:v>-1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-8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-1</c:v>
                </c:pt>
                <c:pt idx="1517">
                  <c:v>0</c:v>
                </c:pt>
                <c:pt idx="1518">
                  <c:v>1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1</c:v>
                </c:pt>
                <c:pt idx="1524">
                  <c:v>-1</c:v>
                </c:pt>
                <c:pt idx="1525">
                  <c:v>1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-1</c:v>
                </c:pt>
                <c:pt idx="1531">
                  <c:v>0</c:v>
                </c:pt>
                <c:pt idx="1532">
                  <c:v>-1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1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1</c:v>
                </c:pt>
                <c:pt idx="1542">
                  <c:v>1</c:v>
                </c:pt>
                <c:pt idx="1543">
                  <c:v>0</c:v>
                </c:pt>
                <c:pt idx="1544">
                  <c:v>0</c:v>
                </c:pt>
                <c:pt idx="1545">
                  <c:v>1</c:v>
                </c:pt>
                <c:pt idx="1546">
                  <c:v>1</c:v>
                </c:pt>
                <c:pt idx="1547">
                  <c:v>-1</c:v>
                </c:pt>
                <c:pt idx="1548">
                  <c:v>1</c:v>
                </c:pt>
                <c:pt idx="1549">
                  <c:v>0</c:v>
                </c:pt>
                <c:pt idx="1550">
                  <c:v>-52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1</c:v>
                </c:pt>
                <c:pt idx="1555">
                  <c:v>0</c:v>
                </c:pt>
                <c:pt idx="1556">
                  <c:v>0</c:v>
                </c:pt>
                <c:pt idx="1557">
                  <c:v>-1</c:v>
                </c:pt>
                <c:pt idx="1558">
                  <c:v>0</c:v>
                </c:pt>
                <c:pt idx="1559">
                  <c:v>-1</c:v>
                </c:pt>
                <c:pt idx="1560">
                  <c:v>0</c:v>
                </c:pt>
                <c:pt idx="1561">
                  <c:v>1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-1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1</c:v>
                </c:pt>
                <c:pt idx="1570">
                  <c:v>39</c:v>
                </c:pt>
                <c:pt idx="1571">
                  <c:v>1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-1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1</c:v>
                </c:pt>
                <c:pt idx="1584">
                  <c:v>0</c:v>
                </c:pt>
                <c:pt idx="1585">
                  <c:v>-1</c:v>
                </c:pt>
                <c:pt idx="1586">
                  <c:v>-1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-26</c:v>
                </c:pt>
                <c:pt idx="1591">
                  <c:v>0</c:v>
                </c:pt>
                <c:pt idx="1592">
                  <c:v>0</c:v>
                </c:pt>
                <c:pt idx="1593">
                  <c:v>1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-1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1</c:v>
                </c:pt>
                <c:pt idx="1604">
                  <c:v>0</c:v>
                </c:pt>
                <c:pt idx="1605">
                  <c:v>0</c:v>
                </c:pt>
                <c:pt idx="1606">
                  <c:v>6</c:v>
                </c:pt>
                <c:pt idx="1607">
                  <c:v>0</c:v>
                </c:pt>
                <c:pt idx="1608">
                  <c:v>1</c:v>
                </c:pt>
                <c:pt idx="1609">
                  <c:v>-1</c:v>
                </c:pt>
                <c:pt idx="1610">
                  <c:v>1</c:v>
                </c:pt>
                <c:pt idx="1611">
                  <c:v>-1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-1</c:v>
                </c:pt>
                <c:pt idx="1626">
                  <c:v>0</c:v>
                </c:pt>
                <c:pt idx="1627">
                  <c:v>0</c:v>
                </c:pt>
                <c:pt idx="1628">
                  <c:v>1</c:v>
                </c:pt>
                <c:pt idx="1629">
                  <c:v>0</c:v>
                </c:pt>
                <c:pt idx="1630">
                  <c:v>1</c:v>
                </c:pt>
                <c:pt idx="1631">
                  <c:v>0</c:v>
                </c:pt>
                <c:pt idx="1632">
                  <c:v>0</c:v>
                </c:pt>
                <c:pt idx="1633">
                  <c:v>-1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-1</c:v>
                </c:pt>
                <c:pt idx="1638">
                  <c:v>1</c:v>
                </c:pt>
                <c:pt idx="1639">
                  <c:v>0</c:v>
                </c:pt>
                <c:pt idx="1640">
                  <c:v>0</c:v>
                </c:pt>
                <c:pt idx="1641">
                  <c:v>-1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1</c:v>
                </c:pt>
                <c:pt idx="1646">
                  <c:v>0</c:v>
                </c:pt>
                <c:pt idx="1647">
                  <c:v>1</c:v>
                </c:pt>
                <c:pt idx="1648">
                  <c:v>1</c:v>
                </c:pt>
                <c:pt idx="1649">
                  <c:v>0</c:v>
                </c:pt>
                <c:pt idx="1650">
                  <c:v>1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1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1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1</c:v>
                </c:pt>
                <c:pt idx="1665">
                  <c:v>0</c:v>
                </c:pt>
                <c:pt idx="1666">
                  <c:v>1</c:v>
                </c:pt>
                <c:pt idx="1667">
                  <c:v>0</c:v>
                </c:pt>
                <c:pt idx="1668">
                  <c:v>1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-3</c:v>
                </c:pt>
                <c:pt idx="1673">
                  <c:v>-1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-1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-1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-1</c:v>
                </c:pt>
                <c:pt idx="1711">
                  <c:v>0</c:v>
                </c:pt>
                <c:pt idx="1712">
                  <c:v>0</c:v>
                </c:pt>
                <c:pt idx="1713">
                  <c:v>-2</c:v>
                </c:pt>
                <c:pt idx="1714">
                  <c:v>0</c:v>
                </c:pt>
                <c:pt idx="1715">
                  <c:v>-1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1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-2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1</c:v>
                </c:pt>
                <c:pt idx="1750">
                  <c:v>-3</c:v>
                </c:pt>
                <c:pt idx="1751">
                  <c:v>1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-1</c:v>
                </c:pt>
                <c:pt idx="1762">
                  <c:v>1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-1</c:v>
                </c:pt>
                <c:pt idx="1769">
                  <c:v>0</c:v>
                </c:pt>
                <c:pt idx="1770">
                  <c:v>0</c:v>
                </c:pt>
                <c:pt idx="1771">
                  <c:v>-1</c:v>
                </c:pt>
                <c:pt idx="1772">
                  <c:v>-1</c:v>
                </c:pt>
                <c:pt idx="1773">
                  <c:v>1</c:v>
                </c:pt>
                <c:pt idx="1774">
                  <c:v>1</c:v>
                </c:pt>
                <c:pt idx="1775">
                  <c:v>0</c:v>
                </c:pt>
                <c:pt idx="1776">
                  <c:v>-1</c:v>
                </c:pt>
                <c:pt idx="1777">
                  <c:v>0</c:v>
                </c:pt>
                <c:pt idx="1778">
                  <c:v>-1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-6</c:v>
                </c:pt>
                <c:pt idx="1783">
                  <c:v>0</c:v>
                </c:pt>
                <c:pt idx="1784">
                  <c:v>0</c:v>
                </c:pt>
                <c:pt idx="1785">
                  <c:v>1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-44</c:v>
                </c:pt>
                <c:pt idx="1795">
                  <c:v>0</c:v>
                </c:pt>
                <c:pt idx="1796">
                  <c:v>1</c:v>
                </c:pt>
                <c:pt idx="1797">
                  <c:v>0</c:v>
                </c:pt>
                <c:pt idx="1798">
                  <c:v>0</c:v>
                </c:pt>
                <c:pt idx="1799">
                  <c:v>-1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26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-1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-1</c:v>
                </c:pt>
                <c:pt idx="1819">
                  <c:v>-1</c:v>
                </c:pt>
                <c:pt idx="1820">
                  <c:v>0</c:v>
                </c:pt>
                <c:pt idx="1821">
                  <c:v>1</c:v>
                </c:pt>
                <c:pt idx="1822">
                  <c:v>-1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1</c:v>
                </c:pt>
                <c:pt idx="1832">
                  <c:v>0</c:v>
                </c:pt>
                <c:pt idx="1833">
                  <c:v>-1</c:v>
                </c:pt>
                <c:pt idx="1834">
                  <c:v>1</c:v>
                </c:pt>
                <c:pt idx="1835">
                  <c:v>0</c:v>
                </c:pt>
                <c:pt idx="1836">
                  <c:v>0</c:v>
                </c:pt>
                <c:pt idx="1837">
                  <c:v>-1</c:v>
                </c:pt>
                <c:pt idx="1838">
                  <c:v>0</c:v>
                </c:pt>
                <c:pt idx="1839">
                  <c:v>-1</c:v>
                </c:pt>
                <c:pt idx="1840">
                  <c:v>0</c:v>
                </c:pt>
                <c:pt idx="1841">
                  <c:v>1</c:v>
                </c:pt>
                <c:pt idx="1842">
                  <c:v>0</c:v>
                </c:pt>
                <c:pt idx="1843">
                  <c:v>0</c:v>
                </c:pt>
                <c:pt idx="1844">
                  <c:v>1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1</c:v>
                </c:pt>
                <c:pt idx="1853">
                  <c:v>0</c:v>
                </c:pt>
                <c:pt idx="1854">
                  <c:v>0</c:v>
                </c:pt>
                <c:pt idx="1855">
                  <c:v>-1</c:v>
                </c:pt>
                <c:pt idx="1856">
                  <c:v>0</c:v>
                </c:pt>
                <c:pt idx="1857">
                  <c:v>2</c:v>
                </c:pt>
                <c:pt idx="1858">
                  <c:v>0</c:v>
                </c:pt>
                <c:pt idx="1859">
                  <c:v>1</c:v>
                </c:pt>
                <c:pt idx="1860">
                  <c:v>0</c:v>
                </c:pt>
                <c:pt idx="1861">
                  <c:v>0</c:v>
                </c:pt>
                <c:pt idx="1862">
                  <c:v>-1</c:v>
                </c:pt>
                <c:pt idx="1863">
                  <c:v>0</c:v>
                </c:pt>
                <c:pt idx="1864">
                  <c:v>1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1</c:v>
                </c:pt>
                <c:pt idx="1870">
                  <c:v>0</c:v>
                </c:pt>
                <c:pt idx="1871">
                  <c:v>-2</c:v>
                </c:pt>
                <c:pt idx="1872">
                  <c:v>-10</c:v>
                </c:pt>
                <c:pt idx="1873">
                  <c:v>1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1</c:v>
                </c:pt>
                <c:pt idx="1885">
                  <c:v>-1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-1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-1</c:v>
                </c:pt>
                <c:pt idx="1905">
                  <c:v>1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-1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1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-1</c:v>
                </c:pt>
                <c:pt idx="1933">
                  <c:v>1</c:v>
                </c:pt>
                <c:pt idx="1934">
                  <c:v>0</c:v>
                </c:pt>
                <c:pt idx="1935">
                  <c:v>1</c:v>
                </c:pt>
                <c:pt idx="1936">
                  <c:v>0</c:v>
                </c:pt>
                <c:pt idx="1937">
                  <c:v>0</c:v>
                </c:pt>
                <c:pt idx="1938">
                  <c:v>-3</c:v>
                </c:pt>
                <c:pt idx="1939">
                  <c:v>1</c:v>
                </c:pt>
                <c:pt idx="1940">
                  <c:v>-2</c:v>
                </c:pt>
                <c:pt idx="1941">
                  <c:v>0</c:v>
                </c:pt>
                <c:pt idx="1942">
                  <c:v>0</c:v>
                </c:pt>
                <c:pt idx="1943">
                  <c:v>-1</c:v>
                </c:pt>
                <c:pt idx="1944">
                  <c:v>0</c:v>
                </c:pt>
                <c:pt idx="1945">
                  <c:v>-1</c:v>
                </c:pt>
                <c:pt idx="1946">
                  <c:v>0</c:v>
                </c:pt>
                <c:pt idx="1947">
                  <c:v>-1</c:v>
                </c:pt>
                <c:pt idx="1948">
                  <c:v>-1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-1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1</c:v>
                </c:pt>
                <c:pt idx="1966">
                  <c:v>0</c:v>
                </c:pt>
                <c:pt idx="1967">
                  <c:v>29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-1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1</c:v>
                </c:pt>
                <c:pt idx="1980">
                  <c:v>0</c:v>
                </c:pt>
                <c:pt idx="1981">
                  <c:v>0</c:v>
                </c:pt>
                <c:pt idx="1982">
                  <c:v>-1</c:v>
                </c:pt>
                <c:pt idx="1983">
                  <c:v>0</c:v>
                </c:pt>
                <c:pt idx="1984">
                  <c:v>1</c:v>
                </c:pt>
                <c:pt idx="1985">
                  <c:v>1</c:v>
                </c:pt>
                <c:pt idx="1986">
                  <c:v>-1</c:v>
                </c:pt>
                <c:pt idx="1987">
                  <c:v>0</c:v>
                </c:pt>
                <c:pt idx="1988">
                  <c:v>0</c:v>
                </c:pt>
                <c:pt idx="1989">
                  <c:v>-1</c:v>
                </c:pt>
                <c:pt idx="1990">
                  <c:v>0</c:v>
                </c:pt>
                <c:pt idx="1991">
                  <c:v>0</c:v>
                </c:pt>
                <c:pt idx="1992">
                  <c:v>1</c:v>
                </c:pt>
                <c:pt idx="1993">
                  <c:v>0</c:v>
                </c:pt>
                <c:pt idx="1994">
                  <c:v>0</c:v>
                </c:pt>
                <c:pt idx="1995">
                  <c:v>-1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-14</c:v>
                </c:pt>
                <c:pt idx="2003">
                  <c:v>1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1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-1</c:v>
                </c:pt>
                <c:pt idx="2019">
                  <c:v>0</c:v>
                </c:pt>
                <c:pt idx="2020">
                  <c:v>1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-1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1</c:v>
                </c:pt>
                <c:pt idx="2030">
                  <c:v>0</c:v>
                </c:pt>
                <c:pt idx="2031">
                  <c:v>0</c:v>
                </c:pt>
                <c:pt idx="2032">
                  <c:v>1</c:v>
                </c:pt>
                <c:pt idx="2033">
                  <c:v>0</c:v>
                </c:pt>
                <c:pt idx="2034">
                  <c:v>0</c:v>
                </c:pt>
                <c:pt idx="2035">
                  <c:v>-1</c:v>
                </c:pt>
                <c:pt idx="2036">
                  <c:v>-1</c:v>
                </c:pt>
                <c:pt idx="2037">
                  <c:v>0</c:v>
                </c:pt>
                <c:pt idx="2038">
                  <c:v>0</c:v>
                </c:pt>
                <c:pt idx="2039">
                  <c:v>-1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1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-9</c:v>
                </c:pt>
                <c:pt idx="2051">
                  <c:v>0</c:v>
                </c:pt>
                <c:pt idx="2052">
                  <c:v>-1</c:v>
                </c:pt>
                <c:pt idx="2053">
                  <c:v>0</c:v>
                </c:pt>
                <c:pt idx="2054">
                  <c:v>0</c:v>
                </c:pt>
                <c:pt idx="2055">
                  <c:v>1</c:v>
                </c:pt>
                <c:pt idx="2056">
                  <c:v>0</c:v>
                </c:pt>
                <c:pt idx="2057">
                  <c:v>0</c:v>
                </c:pt>
                <c:pt idx="2058">
                  <c:v>1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1</c:v>
                </c:pt>
                <c:pt idx="2063">
                  <c:v>0</c:v>
                </c:pt>
                <c:pt idx="2064">
                  <c:v>-1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-1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-25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-1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-3</c:v>
                </c:pt>
                <c:pt idx="2090">
                  <c:v>-1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1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-1</c:v>
                </c:pt>
                <c:pt idx="2102">
                  <c:v>-1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34</c:v>
                </c:pt>
                <c:pt idx="2108">
                  <c:v>-9</c:v>
                </c:pt>
                <c:pt idx="2109">
                  <c:v>-2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1</c:v>
                </c:pt>
                <c:pt idx="2121">
                  <c:v>-1</c:v>
                </c:pt>
                <c:pt idx="2122">
                  <c:v>0</c:v>
                </c:pt>
                <c:pt idx="2123">
                  <c:v>-4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1</c:v>
                </c:pt>
                <c:pt idx="2140">
                  <c:v>-1</c:v>
                </c:pt>
                <c:pt idx="2141">
                  <c:v>1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1</c:v>
                </c:pt>
                <c:pt idx="2152">
                  <c:v>-1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1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-6</c:v>
                </c:pt>
                <c:pt idx="2161">
                  <c:v>1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1</c:v>
                </c:pt>
                <c:pt idx="2168">
                  <c:v>0</c:v>
                </c:pt>
                <c:pt idx="2169">
                  <c:v>0</c:v>
                </c:pt>
                <c:pt idx="2170">
                  <c:v>1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1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-1</c:v>
                </c:pt>
                <c:pt idx="2180">
                  <c:v>0</c:v>
                </c:pt>
                <c:pt idx="2181">
                  <c:v>1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-1</c:v>
                </c:pt>
                <c:pt idx="2186">
                  <c:v>0</c:v>
                </c:pt>
                <c:pt idx="2187">
                  <c:v>0</c:v>
                </c:pt>
                <c:pt idx="2188">
                  <c:v>-1</c:v>
                </c:pt>
                <c:pt idx="2189">
                  <c:v>-3</c:v>
                </c:pt>
                <c:pt idx="2190">
                  <c:v>0</c:v>
                </c:pt>
                <c:pt idx="2191">
                  <c:v>0</c:v>
                </c:pt>
                <c:pt idx="2192">
                  <c:v>-12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-1</c:v>
                </c:pt>
                <c:pt idx="2201">
                  <c:v>1</c:v>
                </c:pt>
                <c:pt idx="2202">
                  <c:v>3</c:v>
                </c:pt>
                <c:pt idx="2203">
                  <c:v>-1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1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-1</c:v>
                </c:pt>
                <c:pt idx="2215">
                  <c:v>0</c:v>
                </c:pt>
                <c:pt idx="2216">
                  <c:v>0</c:v>
                </c:pt>
                <c:pt idx="2217">
                  <c:v>1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1</c:v>
                </c:pt>
                <c:pt idx="2226">
                  <c:v>0</c:v>
                </c:pt>
                <c:pt idx="2227">
                  <c:v>1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-1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-9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1</c:v>
                </c:pt>
                <c:pt idx="2242">
                  <c:v>1</c:v>
                </c:pt>
                <c:pt idx="2243">
                  <c:v>0</c:v>
                </c:pt>
                <c:pt idx="2244">
                  <c:v>0</c:v>
                </c:pt>
                <c:pt idx="2245">
                  <c:v>1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1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11</c:v>
                </c:pt>
                <c:pt idx="2258">
                  <c:v>2</c:v>
                </c:pt>
                <c:pt idx="2259">
                  <c:v>0</c:v>
                </c:pt>
                <c:pt idx="2260">
                  <c:v>0</c:v>
                </c:pt>
                <c:pt idx="2261">
                  <c:v>11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-33</c:v>
                </c:pt>
                <c:pt idx="2267">
                  <c:v>0</c:v>
                </c:pt>
                <c:pt idx="2268">
                  <c:v>-2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-1</c:v>
                </c:pt>
                <c:pt idx="2283">
                  <c:v>3</c:v>
                </c:pt>
                <c:pt idx="2284">
                  <c:v>12</c:v>
                </c:pt>
                <c:pt idx="2285">
                  <c:v>0</c:v>
                </c:pt>
                <c:pt idx="2286">
                  <c:v>3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-1</c:v>
                </c:pt>
                <c:pt idx="2293">
                  <c:v>-1</c:v>
                </c:pt>
                <c:pt idx="2294">
                  <c:v>-1</c:v>
                </c:pt>
                <c:pt idx="2295">
                  <c:v>1</c:v>
                </c:pt>
                <c:pt idx="2296">
                  <c:v>-40</c:v>
                </c:pt>
                <c:pt idx="2297">
                  <c:v>0</c:v>
                </c:pt>
                <c:pt idx="2298">
                  <c:v>1</c:v>
                </c:pt>
                <c:pt idx="2299">
                  <c:v>-1</c:v>
                </c:pt>
                <c:pt idx="2300">
                  <c:v>0</c:v>
                </c:pt>
                <c:pt idx="2301">
                  <c:v>0</c:v>
                </c:pt>
                <c:pt idx="2302">
                  <c:v>1</c:v>
                </c:pt>
                <c:pt idx="2303">
                  <c:v>-1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-12</c:v>
                </c:pt>
                <c:pt idx="2309">
                  <c:v>0</c:v>
                </c:pt>
                <c:pt idx="2310">
                  <c:v>2</c:v>
                </c:pt>
                <c:pt idx="2311">
                  <c:v>0</c:v>
                </c:pt>
                <c:pt idx="2312">
                  <c:v>2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1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-3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-1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1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-1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1</c:v>
                </c:pt>
                <c:pt idx="2374">
                  <c:v>-1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-1</c:v>
                </c:pt>
                <c:pt idx="2382">
                  <c:v>1</c:v>
                </c:pt>
                <c:pt idx="2383">
                  <c:v>0</c:v>
                </c:pt>
                <c:pt idx="2384">
                  <c:v>0</c:v>
                </c:pt>
                <c:pt idx="2385">
                  <c:v>1</c:v>
                </c:pt>
                <c:pt idx="2386">
                  <c:v>0</c:v>
                </c:pt>
                <c:pt idx="2387">
                  <c:v>0</c:v>
                </c:pt>
                <c:pt idx="2388">
                  <c:v>-11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1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1</c:v>
                </c:pt>
                <c:pt idx="2404">
                  <c:v>-1</c:v>
                </c:pt>
                <c:pt idx="2405">
                  <c:v>-1</c:v>
                </c:pt>
                <c:pt idx="2406">
                  <c:v>0</c:v>
                </c:pt>
                <c:pt idx="2407">
                  <c:v>0</c:v>
                </c:pt>
                <c:pt idx="2408">
                  <c:v>1</c:v>
                </c:pt>
                <c:pt idx="2409">
                  <c:v>-14</c:v>
                </c:pt>
                <c:pt idx="2410">
                  <c:v>7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-1</c:v>
                </c:pt>
                <c:pt idx="2425">
                  <c:v>1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1</c:v>
                </c:pt>
                <c:pt idx="2431">
                  <c:v>-1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-1</c:v>
                </c:pt>
                <c:pt idx="2437">
                  <c:v>-1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-1</c:v>
                </c:pt>
                <c:pt idx="2449">
                  <c:v>0</c:v>
                </c:pt>
                <c:pt idx="2450">
                  <c:v>-1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-1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-13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-1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-1</c:v>
                </c:pt>
                <c:pt idx="2506">
                  <c:v>0</c:v>
                </c:pt>
                <c:pt idx="2507">
                  <c:v>-1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1</c:v>
                </c:pt>
                <c:pt idx="2527">
                  <c:v>0</c:v>
                </c:pt>
                <c:pt idx="2528">
                  <c:v>-1</c:v>
                </c:pt>
                <c:pt idx="2529">
                  <c:v>0</c:v>
                </c:pt>
                <c:pt idx="2530">
                  <c:v>-1</c:v>
                </c:pt>
                <c:pt idx="2531">
                  <c:v>0</c:v>
                </c:pt>
                <c:pt idx="2532">
                  <c:v>1</c:v>
                </c:pt>
                <c:pt idx="2533">
                  <c:v>0</c:v>
                </c:pt>
                <c:pt idx="2534">
                  <c:v>-13</c:v>
                </c:pt>
                <c:pt idx="2535">
                  <c:v>1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1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-1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-5</c:v>
                </c:pt>
                <c:pt idx="2561">
                  <c:v>0</c:v>
                </c:pt>
                <c:pt idx="2562">
                  <c:v>0</c:v>
                </c:pt>
                <c:pt idx="2563">
                  <c:v>1</c:v>
                </c:pt>
                <c:pt idx="2564">
                  <c:v>0</c:v>
                </c:pt>
                <c:pt idx="2565">
                  <c:v>3</c:v>
                </c:pt>
                <c:pt idx="2566">
                  <c:v>-1</c:v>
                </c:pt>
                <c:pt idx="2567">
                  <c:v>0</c:v>
                </c:pt>
                <c:pt idx="2568">
                  <c:v>0</c:v>
                </c:pt>
                <c:pt idx="2569">
                  <c:v>-2</c:v>
                </c:pt>
                <c:pt idx="2570">
                  <c:v>-1</c:v>
                </c:pt>
                <c:pt idx="2571">
                  <c:v>0</c:v>
                </c:pt>
                <c:pt idx="2572">
                  <c:v>-1</c:v>
                </c:pt>
                <c:pt idx="2573">
                  <c:v>0</c:v>
                </c:pt>
                <c:pt idx="2574">
                  <c:v>0</c:v>
                </c:pt>
                <c:pt idx="2575">
                  <c:v>-2</c:v>
                </c:pt>
                <c:pt idx="2576">
                  <c:v>0</c:v>
                </c:pt>
                <c:pt idx="2577">
                  <c:v>-1</c:v>
                </c:pt>
                <c:pt idx="2578">
                  <c:v>1</c:v>
                </c:pt>
                <c:pt idx="2579">
                  <c:v>-1</c:v>
                </c:pt>
                <c:pt idx="2580">
                  <c:v>0</c:v>
                </c:pt>
                <c:pt idx="2581">
                  <c:v>0</c:v>
                </c:pt>
                <c:pt idx="2582">
                  <c:v>1</c:v>
                </c:pt>
                <c:pt idx="2583">
                  <c:v>0</c:v>
                </c:pt>
                <c:pt idx="2584">
                  <c:v>0</c:v>
                </c:pt>
                <c:pt idx="2585">
                  <c:v>-2</c:v>
                </c:pt>
                <c:pt idx="2586">
                  <c:v>0</c:v>
                </c:pt>
                <c:pt idx="2587">
                  <c:v>-2</c:v>
                </c:pt>
                <c:pt idx="2588">
                  <c:v>-62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-8</c:v>
                </c:pt>
                <c:pt idx="2595">
                  <c:v>0</c:v>
                </c:pt>
                <c:pt idx="2596">
                  <c:v>-1</c:v>
                </c:pt>
                <c:pt idx="2597">
                  <c:v>-1</c:v>
                </c:pt>
                <c:pt idx="2598">
                  <c:v>1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-1</c:v>
                </c:pt>
                <c:pt idx="2603">
                  <c:v>-1</c:v>
                </c:pt>
                <c:pt idx="2604">
                  <c:v>0</c:v>
                </c:pt>
                <c:pt idx="2605">
                  <c:v>0</c:v>
                </c:pt>
                <c:pt idx="2606">
                  <c:v>1</c:v>
                </c:pt>
                <c:pt idx="2607">
                  <c:v>0</c:v>
                </c:pt>
                <c:pt idx="2608">
                  <c:v>-1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-10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-1</c:v>
                </c:pt>
                <c:pt idx="2629">
                  <c:v>0</c:v>
                </c:pt>
                <c:pt idx="2630">
                  <c:v>1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-1</c:v>
                </c:pt>
                <c:pt idx="2650">
                  <c:v>-11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1</c:v>
                </c:pt>
                <c:pt idx="2655">
                  <c:v>0</c:v>
                </c:pt>
                <c:pt idx="2656">
                  <c:v>0</c:v>
                </c:pt>
                <c:pt idx="2657">
                  <c:v>71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-1</c:v>
                </c:pt>
                <c:pt idx="2669">
                  <c:v>-1</c:v>
                </c:pt>
                <c:pt idx="2670">
                  <c:v>0</c:v>
                </c:pt>
                <c:pt idx="2671">
                  <c:v>0</c:v>
                </c:pt>
                <c:pt idx="2672">
                  <c:v>-1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-3</c:v>
                </c:pt>
                <c:pt idx="2678">
                  <c:v>0</c:v>
                </c:pt>
                <c:pt idx="2679">
                  <c:v>-1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1</c:v>
                </c:pt>
                <c:pt idx="2691">
                  <c:v>6</c:v>
                </c:pt>
                <c:pt idx="2692">
                  <c:v>16</c:v>
                </c:pt>
                <c:pt idx="2693">
                  <c:v>-1</c:v>
                </c:pt>
                <c:pt idx="2694">
                  <c:v>-12</c:v>
                </c:pt>
                <c:pt idx="2695">
                  <c:v>-2</c:v>
                </c:pt>
                <c:pt idx="2696">
                  <c:v>-1</c:v>
                </c:pt>
                <c:pt idx="2697">
                  <c:v>0</c:v>
                </c:pt>
                <c:pt idx="2698">
                  <c:v>-2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1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-1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-1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1</c:v>
                </c:pt>
                <c:pt idx="2722">
                  <c:v>-5</c:v>
                </c:pt>
                <c:pt idx="2723">
                  <c:v>0</c:v>
                </c:pt>
                <c:pt idx="2724">
                  <c:v>1</c:v>
                </c:pt>
                <c:pt idx="2725">
                  <c:v>0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3</c:v>
                </c:pt>
                <c:pt idx="2730">
                  <c:v>0</c:v>
                </c:pt>
                <c:pt idx="2731">
                  <c:v>0</c:v>
                </c:pt>
                <c:pt idx="2732">
                  <c:v>2</c:v>
                </c:pt>
                <c:pt idx="2733">
                  <c:v>-1</c:v>
                </c:pt>
                <c:pt idx="2734">
                  <c:v>1</c:v>
                </c:pt>
                <c:pt idx="2735">
                  <c:v>-1</c:v>
                </c:pt>
                <c:pt idx="2736">
                  <c:v>1</c:v>
                </c:pt>
                <c:pt idx="2737">
                  <c:v>0</c:v>
                </c:pt>
                <c:pt idx="2738">
                  <c:v>1</c:v>
                </c:pt>
                <c:pt idx="2739">
                  <c:v>-9</c:v>
                </c:pt>
                <c:pt idx="2740">
                  <c:v>0</c:v>
                </c:pt>
                <c:pt idx="2741">
                  <c:v>-1</c:v>
                </c:pt>
                <c:pt idx="2742">
                  <c:v>-1</c:v>
                </c:pt>
                <c:pt idx="2743">
                  <c:v>0</c:v>
                </c:pt>
                <c:pt idx="2744">
                  <c:v>1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4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-3</c:v>
                </c:pt>
                <c:pt idx="2754">
                  <c:v>-8</c:v>
                </c:pt>
                <c:pt idx="2755">
                  <c:v>1</c:v>
                </c:pt>
                <c:pt idx="2756">
                  <c:v>0</c:v>
                </c:pt>
                <c:pt idx="2757">
                  <c:v>8</c:v>
                </c:pt>
                <c:pt idx="2758">
                  <c:v>-1</c:v>
                </c:pt>
                <c:pt idx="2759">
                  <c:v>0</c:v>
                </c:pt>
                <c:pt idx="2760">
                  <c:v>0</c:v>
                </c:pt>
                <c:pt idx="2761">
                  <c:v>-11</c:v>
                </c:pt>
                <c:pt idx="2762">
                  <c:v>-1</c:v>
                </c:pt>
                <c:pt idx="2763">
                  <c:v>0</c:v>
                </c:pt>
                <c:pt idx="2764">
                  <c:v>-2</c:v>
                </c:pt>
                <c:pt idx="2765">
                  <c:v>-16</c:v>
                </c:pt>
                <c:pt idx="2766">
                  <c:v>0</c:v>
                </c:pt>
                <c:pt idx="2767">
                  <c:v>-1</c:v>
                </c:pt>
                <c:pt idx="2768">
                  <c:v>-1</c:v>
                </c:pt>
                <c:pt idx="2769">
                  <c:v>0</c:v>
                </c:pt>
                <c:pt idx="2770">
                  <c:v>-1</c:v>
                </c:pt>
                <c:pt idx="2771">
                  <c:v>-1</c:v>
                </c:pt>
                <c:pt idx="2772">
                  <c:v>0</c:v>
                </c:pt>
                <c:pt idx="2773">
                  <c:v>0</c:v>
                </c:pt>
                <c:pt idx="2774">
                  <c:v>10</c:v>
                </c:pt>
                <c:pt idx="2775">
                  <c:v>-1</c:v>
                </c:pt>
                <c:pt idx="2776">
                  <c:v>12</c:v>
                </c:pt>
                <c:pt idx="2777">
                  <c:v>0</c:v>
                </c:pt>
                <c:pt idx="2778">
                  <c:v>0</c:v>
                </c:pt>
                <c:pt idx="2779">
                  <c:v>-1</c:v>
                </c:pt>
                <c:pt idx="2780">
                  <c:v>2</c:v>
                </c:pt>
                <c:pt idx="2781">
                  <c:v>-14</c:v>
                </c:pt>
                <c:pt idx="2782">
                  <c:v>2</c:v>
                </c:pt>
                <c:pt idx="2783">
                  <c:v>-1</c:v>
                </c:pt>
                <c:pt idx="2784">
                  <c:v>0</c:v>
                </c:pt>
                <c:pt idx="2785">
                  <c:v>0</c:v>
                </c:pt>
                <c:pt idx="2786">
                  <c:v>6</c:v>
                </c:pt>
                <c:pt idx="2787">
                  <c:v>0</c:v>
                </c:pt>
                <c:pt idx="2788">
                  <c:v>0</c:v>
                </c:pt>
                <c:pt idx="2789">
                  <c:v>2</c:v>
                </c:pt>
                <c:pt idx="2790">
                  <c:v>0</c:v>
                </c:pt>
                <c:pt idx="2791">
                  <c:v>2</c:v>
                </c:pt>
                <c:pt idx="2792">
                  <c:v>-1</c:v>
                </c:pt>
                <c:pt idx="2793">
                  <c:v>0</c:v>
                </c:pt>
                <c:pt idx="2794">
                  <c:v>7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2</c:v>
                </c:pt>
                <c:pt idx="2802">
                  <c:v>0</c:v>
                </c:pt>
                <c:pt idx="2803">
                  <c:v>-94</c:v>
                </c:pt>
                <c:pt idx="2804">
                  <c:v>-1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2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1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-4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1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-1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-1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-3</c:v>
                </c:pt>
                <c:pt idx="2857">
                  <c:v>-1</c:v>
                </c:pt>
                <c:pt idx="2858">
                  <c:v>121</c:v>
                </c:pt>
                <c:pt idx="2859">
                  <c:v>-15</c:v>
                </c:pt>
                <c:pt idx="2860">
                  <c:v>-12</c:v>
                </c:pt>
                <c:pt idx="2861">
                  <c:v>0</c:v>
                </c:pt>
                <c:pt idx="2862">
                  <c:v>-32</c:v>
                </c:pt>
                <c:pt idx="2863">
                  <c:v>0</c:v>
                </c:pt>
                <c:pt idx="2864">
                  <c:v>0</c:v>
                </c:pt>
                <c:pt idx="2865">
                  <c:v>1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-7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1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1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-1</c:v>
                </c:pt>
                <c:pt idx="2899">
                  <c:v>0</c:v>
                </c:pt>
                <c:pt idx="2900">
                  <c:v>1</c:v>
                </c:pt>
                <c:pt idx="2901">
                  <c:v>0</c:v>
                </c:pt>
                <c:pt idx="2902">
                  <c:v>-78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-1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-3</c:v>
                </c:pt>
                <c:pt idx="2912">
                  <c:v>0</c:v>
                </c:pt>
                <c:pt idx="2913">
                  <c:v>3</c:v>
                </c:pt>
                <c:pt idx="2914">
                  <c:v>0</c:v>
                </c:pt>
                <c:pt idx="2915">
                  <c:v>0</c:v>
                </c:pt>
                <c:pt idx="2916">
                  <c:v>-1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1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-1</c:v>
                </c:pt>
                <c:pt idx="2953">
                  <c:v>0</c:v>
                </c:pt>
                <c:pt idx="2954">
                  <c:v>-8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1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1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1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-1</c:v>
                </c:pt>
                <c:pt idx="2993">
                  <c:v>0</c:v>
                </c:pt>
                <c:pt idx="2994">
                  <c:v>-3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-6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1</c:v>
                </c:pt>
                <c:pt idx="3006">
                  <c:v>0</c:v>
                </c:pt>
                <c:pt idx="3007">
                  <c:v>-1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-5</c:v>
                </c:pt>
                <c:pt idx="3013">
                  <c:v>-1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-1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-15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1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-2</c:v>
                </c:pt>
                <c:pt idx="3062">
                  <c:v>0</c:v>
                </c:pt>
                <c:pt idx="3063">
                  <c:v>1</c:v>
                </c:pt>
                <c:pt idx="3064">
                  <c:v>0</c:v>
                </c:pt>
                <c:pt idx="3065">
                  <c:v>0</c:v>
                </c:pt>
                <c:pt idx="3066">
                  <c:v>1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1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6</c:v>
                </c:pt>
                <c:pt idx="3078">
                  <c:v>0</c:v>
                </c:pt>
                <c:pt idx="3079">
                  <c:v>1</c:v>
                </c:pt>
                <c:pt idx="3080">
                  <c:v>1</c:v>
                </c:pt>
                <c:pt idx="3081">
                  <c:v>-13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5</c:v>
                </c:pt>
                <c:pt idx="3089">
                  <c:v>-1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-10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-6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-1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1</c:v>
                </c:pt>
                <c:pt idx="3119">
                  <c:v>0</c:v>
                </c:pt>
                <c:pt idx="3120">
                  <c:v>1</c:v>
                </c:pt>
                <c:pt idx="3121">
                  <c:v>-10</c:v>
                </c:pt>
                <c:pt idx="3122">
                  <c:v>0</c:v>
                </c:pt>
                <c:pt idx="3123">
                  <c:v>-1</c:v>
                </c:pt>
                <c:pt idx="3124">
                  <c:v>0</c:v>
                </c:pt>
                <c:pt idx="3125">
                  <c:v>1</c:v>
                </c:pt>
                <c:pt idx="3126">
                  <c:v>0</c:v>
                </c:pt>
                <c:pt idx="3127">
                  <c:v>0</c:v>
                </c:pt>
                <c:pt idx="3128">
                  <c:v>-1</c:v>
                </c:pt>
                <c:pt idx="3129">
                  <c:v>0</c:v>
                </c:pt>
                <c:pt idx="3130">
                  <c:v>0</c:v>
                </c:pt>
                <c:pt idx="3131">
                  <c:v>1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1</c:v>
                </c:pt>
                <c:pt idx="3140">
                  <c:v>0</c:v>
                </c:pt>
                <c:pt idx="3141">
                  <c:v>14</c:v>
                </c:pt>
                <c:pt idx="3142">
                  <c:v>-1</c:v>
                </c:pt>
                <c:pt idx="3143">
                  <c:v>0</c:v>
                </c:pt>
                <c:pt idx="3144">
                  <c:v>-1</c:v>
                </c:pt>
                <c:pt idx="3145">
                  <c:v>1</c:v>
                </c:pt>
                <c:pt idx="3146">
                  <c:v>13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-1</c:v>
                </c:pt>
                <c:pt idx="3152">
                  <c:v>-1</c:v>
                </c:pt>
                <c:pt idx="3153">
                  <c:v>2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2</c:v>
                </c:pt>
                <c:pt idx="3159">
                  <c:v>0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-1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1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-1</c:v>
                </c:pt>
                <c:pt idx="3175">
                  <c:v>1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-1</c:v>
                </c:pt>
                <c:pt idx="3184">
                  <c:v>0</c:v>
                </c:pt>
                <c:pt idx="3185">
                  <c:v>1</c:v>
                </c:pt>
                <c:pt idx="3186">
                  <c:v>0</c:v>
                </c:pt>
                <c:pt idx="3187">
                  <c:v>-1</c:v>
                </c:pt>
                <c:pt idx="3188">
                  <c:v>0</c:v>
                </c:pt>
                <c:pt idx="3189">
                  <c:v>0</c:v>
                </c:pt>
                <c:pt idx="3190">
                  <c:v>1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-1</c:v>
                </c:pt>
                <c:pt idx="3206">
                  <c:v>1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-1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1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1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-1</c:v>
                </c:pt>
                <c:pt idx="3238">
                  <c:v>0</c:v>
                </c:pt>
                <c:pt idx="3239">
                  <c:v>-1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1</c:v>
                </c:pt>
                <c:pt idx="3246">
                  <c:v>4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1</c:v>
                </c:pt>
                <c:pt idx="3252">
                  <c:v>0</c:v>
                </c:pt>
                <c:pt idx="3253">
                  <c:v>0</c:v>
                </c:pt>
                <c:pt idx="3254">
                  <c:v>-1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-1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1</c:v>
                </c:pt>
                <c:pt idx="3275">
                  <c:v>0</c:v>
                </c:pt>
                <c:pt idx="3276">
                  <c:v>-4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1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-1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1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-1</c:v>
                </c:pt>
                <c:pt idx="3309">
                  <c:v>0</c:v>
                </c:pt>
                <c:pt idx="3310">
                  <c:v>0</c:v>
                </c:pt>
                <c:pt idx="3311">
                  <c:v>-1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1</c:v>
                </c:pt>
                <c:pt idx="3322">
                  <c:v>0</c:v>
                </c:pt>
                <c:pt idx="3323">
                  <c:v>0</c:v>
                </c:pt>
                <c:pt idx="3324">
                  <c:v>-4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1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-4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-1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170</c:v>
                </c:pt>
                <c:pt idx="3366">
                  <c:v>0</c:v>
                </c:pt>
                <c:pt idx="3367">
                  <c:v>0</c:v>
                </c:pt>
                <c:pt idx="3368">
                  <c:v>1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-1</c:v>
                </c:pt>
                <c:pt idx="3376">
                  <c:v>1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-1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1</c:v>
                </c:pt>
                <c:pt idx="3391">
                  <c:v>1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-7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-1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-1</c:v>
                </c:pt>
                <c:pt idx="3408">
                  <c:v>0</c:v>
                </c:pt>
                <c:pt idx="3409">
                  <c:v>-5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-1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-1</c:v>
                </c:pt>
                <c:pt idx="3429">
                  <c:v>0</c:v>
                </c:pt>
                <c:pt idx="3430">
                  <c:v>0</c:v>
                </c:pt>
                <c:pt idx="3431">
                  <c:v>-1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1</c:v>
                </c:pt>
                <c:pt idx="3451">
                  <c:v>0</c:v>
                </c:pt>
                <c:pt idx="3452">
                  <c:v>0</c:v>
                </c:pt>
                <c:pt idx="3453">
                  <c:v>-1</c:v>
                </c:pt>
                <c:pt idx="3454">
                  <c:v>0</c:v>
                </c:pt>
                <c:pt idx="3455">
                  <c:v>1</c:v>
                </c:pt>
                <c:pt idx="3456">
                  <c:v>0</c:v>
                </c:pt>
                <c:pt idx="3457">
                  <c:v>-2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1</c:v>
                </c:pt>
                <c:pt idx="3468">
                  <c:v>0</c:v>
                </c:pt>
                <c:pt idx="3469">
                  <c:v>0</c:v>
                </c:pt>
                <c:pt idx="3470">
                  <c:v>1</c:v>
                </c:pt>
                <c:pt idx="3471">
                  <c:v>-12</c:v>
                </c:pt>
                <c:pt idx="3472">
                  <c:v>-15</c:v>
                </c:pt>
                <c:pt idx="3473">
                  <c:v>-80</c:v>
                </c:pt>
                <c:pt idx="3474">
                  <c:v>-1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1</c:v>
                </c:pt>
                <c:pt idx="3481">
                  <c:v>0</c:v>
                </c:pt>
                <c:pt idx="3482">
                  <c:v>-1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1</c:v>
                </c:pt>
                <c:pt idx="3487">
                  <c:v>1</c:v>
                </c:pt>
                <c:pt idx="3488">
                  <c:v>-1</c:v>
                </c:pt>
                <c:pt idx="3489">
                  <c:v>-10</c:v>
                </c:pt>
                <c:pt idx="3490">
                  <c:v>0</c:v>
                </c:pt>
                <c:pt idx="3491">
                  <c:v>-18</c:v>
                </c:pt>
                <c:pt idx="3492">
                  <c:v>0</c:v>
                </c:pt>
                <c:pt idx="3493">
                  <c:v>1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107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-1</c:v>
                </c:pt>
                <c:pt idx="3514">
                  <c:v>1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-1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-1</c:v>
                </c:pt>
                <c:pt idx="352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C9-4122-BCD6-C3541D100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213032"/>
        <c:axId val="761210736"/>
      </c:scatterChart>
      <c:valAx>
        <c:axId val="761213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Control Totals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210736"/>
        <c:crosses val="autoZero"/>
        <c:crossBetween val="midCat"/>
      </c:valAx>
      <c:valAx>
        <c:axId val="76121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Difference</a:t>
                </a:r>
                <a:r>
                  <a:rPr lang="en-US" baseline="0" dirty="0"/>
                  <a:t> from Control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213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15/09/2022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2022-09-15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10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2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7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2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8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84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89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684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5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10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30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405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69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347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083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49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63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816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19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13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Montserrat" panose="00000500000000000000" pitchFamily="2" charset="0"/>
              </a:rPr>
              <a:t>So what is </a:t>
            </a:r>
            <a:r>
              <a:rPr lang="en-CA" dirty="0" err="1">
                <a:latin typeface="Montserrat" panose="00000500000000000000" pitchFamily="2" charset="0"/>
              </a:rPr>
              <a:t>populationsim</a:t>
            </a:r>
            <a:r>
              <a:rPr lang="en-CA" dirty="0">
                <a:latin typeface="Montserrat" panose="00000500000000000000" pitchFamily="2" charset="0"/>
              </a:rPr>
              <a:t>? Very briefly, it is an open source software that creates synthetic population for any activity based model run. 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Like FHWA’s TRANSIM or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source-serif-pro"/>
              </a:rPr>
              <a:t>PopSyn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, this too creates a list of households and the persons in each household that represent the actual people that live (or are expected to live in the future) in a city, region, or state. Key advantages of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source-serif-pro"/>
              </a:rPr>
              <a:t>PopulationSim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 over the previous iterations are that it is very easy to setup and use. It is faster and employs a robust algorithm. It is flexible in terms of the geography, e.g.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source-serif-pro"/>
              </a:rPr>
              <a:t>PopSynII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 can only work with three geographic levels while this one can work with more. It is as I said open source, written in python and it is very well documented and maintained. </a:t>
            </a:r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52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1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7FC6-2EB7-DC4F-9390-156888BAA8A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47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42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36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45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>
                <a:latin typeface="Montserrat" panose="00000500000000000000" pitchFamily="2" charset="0"/>
              </a:rPr>
              <a:t>PopulationSim</a:t>
            </a:r>
            <a:r>
              <a:rPr lang="en-CA" dirty="0">
                <a:latin typeface="Montserrat" panose="00000500000000000000" pitchFamily="2" charset="0"/>
              </a:rPr>
              <a:t> is available as a Python package, and like all python packages you install it using a </a:t>
            </a:r>
            <a:r>
              <a:rPr lang="en-CA" dirty="0" err="1">
                <a:latin typeface="Montserrat" panose="00000500000000000000" pitchFamily="2" charset="0"/>
              </a:rPr>
              <a:t>conda</a:t>
            </a:r>
            <a:r>
              <a:rPr lang="en-CA" dirty="0">
                <a:latin typeface="Montserrat" panose="00000500000000000000" pitchFamily="2" charset="0"/>
              </a:rPr>
              <a:t> package manager, like anaconda for example. There are a few different versions of prerequisite packages for </a:t>
            </a:r>
            <a:r>
              <a:rPr lang="en-CA" dirty="0" err="1">
                <a:latin typeface="Montserrat" panose="00000500000000000000" pitchFamily="2" charset="0"/>
              </a:rPr>
              <a:t>PopulationSim</a:t>
            </a:r>
            <a:r>
              <a:rPr lang="en-CA" dirty="0">
                <a:latin typeface="Montserrat" panose="00000500000000000000" pitchFamily="2" charset="0"/>
              </a:rPr>
              <a:t> and you need to make sure that they don’t mess up your usual build. So what we do first is to create a separate </a:t>
            </a:r>
            <a:r>
              <a:rPr lang="en-CA" dirty="0" err="1">
                <a:latin typeface="Montserrat" panose="00000500000000000000" pitchFamily="2" charset="0"/>
              </a:rPr>
              <a:t>PopulationSim</a:t>
            </a:r>
            <a:r>
              <a:rPr lang="en-CA" dirty="0">
                <a:latin typeface="Montserrat" panose="00000500000000000000" pitchFamily="2" charset="0"/>
              </a:rPr>
              <a:t> or </a:t>
            </a:r>
            <a:r>
              <a:rPr lang="en-CA" dirty="0" err="1">
                <a:latin typeface="Montserrat" panose="00000500000000000000" pitchFamily="2" charset="0"/>
              </a:rPr>
              <a:t>ActivitySim</a:t>
            </a:r>
            <a:r>
              <a:rPr lang="en-CA" dirty="0">
                <a:latin typeface="Montserrat" panose="00000500000000000000" pitchFamily="2" charset="0"/>
              </a:rPr>
              <a:t> environment. After that installation is as simple as typing pip install </a:t>
            </a:r>
            <a:r>
              <a:rPr lang="en-CA" dirty="0" err="1">
                <a:latin typeface="Montserrat" panose="00000500000000000000" pitchFamily="2" charset="0"/>
              </a:rPr>
              <a:t>populationsim</a:t>
            </a:r>
            <a:r>
              <a:rPr lang="en-CA" dirty="0">
                <a:latin typeface="Montserrat" panose="00000500000000000000" pitchFamily="2" charset="0"/>
              </a:rPr>
              <a:t>. No more do you have to </a:t>
            </a:r>
            <a:r>
              <a:rPr lang="en-CA" dirty="0" err="1">
                <a:latin typeface="Montserrat" panose="00000500000000000000" pitchFamily="2" charset="0"/>
              </a:rPr>
              <a:t>wrestly</a:t>
            </a:r>
            <a:r>
              <a:rPr lang="en-CA" dirty="0">
                <a:latin typeface="Montserrat" panose="00000500000000000000" pitchFamily="2" charset="0"/>
              </a:rPr>
              <a:t> with SQL setup.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9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Montserrat" panose="00000500000000000000" pitchFamily="2" charset="0"/>
              </a:rPr>
              <a:t>The folder structure follows a cookie cutter data science project structure. You have the configs directory where you store all the settings files that configures a </a:t>
            </a:r>
            <a:r>
              <a:rPr lang="en-CA" dirty="0" err="1">
                <a:latin typeface="Montserrat" panose="00000500000000000000" pitchFamily="2" charset="0"/>
              </a:rPr>
              <a:t>PopulationSim</a:t>
            </a:r>
            <a:r>
              <a:rPr lang="en-CA" dirty="0">
                <a:latin typeface="Montserrat" panose="00000500000000000000" pitchFamily="2" charset="0"/>
              </a:rPr>
              <a:t> run.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4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6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1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6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0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0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913756" y="225425"/>
            <a:ext cx="5051232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4998494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itysim.github.io/populationsim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itysim.github.io/populationsim/getting_started.html#install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ActivitySim/populationsi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pour une image  2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95" b="14195"/>
          <a:stretch/>
        </p:blipFill>
        <p:spPr/>
      </p:pic>
      <p:pic>
        <p:nvPicPr>
          <p:cNvPr id="27" name="Espace réservé pour une image  2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81" r="14181"/>
          <a:stretch/>
        </p:blipFill>
        <p:spPr/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46228" y="4799237"/>
            <a:ext cx="6054571" cy="2102967"/>
          </a:xfrm>
        </p:spPr>
        <p:txBody>
          <a:bodyPr anchor="t">
            <a:normAutofit/>
          </a:bodyPr>
          <a:lstStyle/>
          <a:p>
            <a:r>
              <a:rPr lang="en-C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Jawad Hoque, Ph.D.</a:t>
            </a:r>
          </a:p>
          <a:p>
            <a:r>
              <a:rPr lang="en-C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jawadmahmud.Hoque@wsp.com</a:t>
            </a:r>
          </a:p>
          <a:p>
            <a:r>
              <a:rPr lang="en-C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 SAG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943" y="684494"/>
            <a:ext cx="5127644" cy="243864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46229" y="2878763"/>
            <a:ext cx="12191999" cy="1902698"/>
          </a:xfrm>
        </p:spPr>
        <p:txBody>
          <a:bodyPr anchor="t">
            <a:normAutofit/>
          </a:bodyPr>
          <a:lstStyle/>
          <a:p>
            <a:r>
              <a:rPr lang="en-CA" sz="4000" dirty="0" err="1">
                <a:solidFill>
                  <a:schemeClr val="tx1"/>
                </a:solidFill>
                <a:latin typeface="Montserrat" panose="00000500000000000000" pitchFamily="2" charset="0"/>
              </a:rPr>
              <a:t>PopulationSim</a:t>
            </a:r>
            <a:br>
              <a:rPr lang="en-CA" sz="40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br>
              <a:rPr lang="en-CA" sz="40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CA" sz="4000" dirty="0">
                <a:solidFill>
                  <a:schemeClr val="tx1"/>
                </a:solidFill>
                <a:latin typeface="Montserrat" panose="00000500000000000000" pitchFamily="2" charset="0"/>
              </a:rPr>
              <a:t>Introduction and Implementation</a:t>
            </a:r>
            <a:endParaRPr lang="en-CA" sz="4000" dirty="0">
              <a:solidFill>
                <a:schemeClr val="tx1"/>
              </a:solidFill>
              <a:latin typeface="Gentium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10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Controls for each geography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 be just one control file for TAZs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 be separate controls for Districts, TAZs, MAZs, Blocks, etc.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Any control can be used (so long as it can be mapped back to seed data)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Inputs Required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702DD-DFCD-4640-A679-B87E5A27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56" y="4528053"/>
            <a:ext cx="5142469" cy="1582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BC4CFE-1282-40BA-AFDB-5E4E3415B051}"/>
              </a:ext>
            </a:extLst>
          </p:cNvPr>
          <p:cNvSpPr txBox="1"/>
          <p:nvPr/>
        </p:nvSpPr>
        <p:spPr>
          <a:xfrm>
            <a:off x="2564620" y="5134466"/>
            <a:ext cx="33789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Define Control Files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F6BBD8-C383-4C6F-8F6D-DEC4F696BCBC}"/>
              </a:ext>
            </a:extLst>
          </p:cNvPr>
          <p:cNvCxnSpPr/>
          <p:nvPr/>
        </p:nvCxnSpPr>
        <p:spPr>
          <a:xfrm>
            <a:off x="5943600" y="5319132"/>
            <a:ext cx="950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0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11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r>
              <a:rPr lang="en-US" dirty="0"/>
              <a:t>A file that describes how to map controls to seed data with valid python expressions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Inputs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9DB94-E302-4ED5-A383-D0C515781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70" y="3564784"/>
            <a:ext cx="9457240" cy="3314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6E3AF-B2F4-40F7-80E8-023C70980417}"/>
              </a:ext>
            </a:extLst>
          </p:cNvPr>
          <p:cNvSpPr txBox="1"/>
          <p:nvPr/>
        </p:nvSpPr>
        <p:spPr>
          <a:xfrm>
            <a:off x="2481541" y="2701122"/>
            <a:ext cx="33789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Define Control Specification File in the config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B0AB7F-D0AD-4F4E-9EF4-7CBF7460DCA4}"/>
              </a:ext>
            </a:extLst>
          </p:cNvPr>
          <p:cNvCxnSpPr/>
          <p:nvPr/>
        </p:nvCxnSpPr>
        <p:spPr>
          <a:xfrm>
            <a:off x="5860521" y="2885788"/>
            <a:ext cx="950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861A3EB-8B58-4DCB-9C73-CB60BA9BD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580" y="2527495"/>
            <a:ext cx="4986163" cy="76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12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Uses </a:t>
            </a:r>
            <a:r>
              <a:rPr lang="en-US" dirty="0" err="1"/>
              <a:t>ActivitySim’s</a:t>
            </a:r>
            <a:r>
              <a:rPr lang="en-US" dirty="0"/>
              <a:t> Multiprocessing feature to reduce runtime.</a:t>
            </a:r>
          </a:p>
          <a:p>
            <a:pPr>
              <a:lnSpc>
                <a:spcPct val="150000"/>
              </a:lnSpc>
            </a:pPr>
            <a:r>
              <a:rPr lang="en-US" dirty="0"/>
              <a:t>Configured using a different config file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Bugs exist!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 err="1"/>
              <a:t>PopulationSim</a:t>
            </a:r>
            <a:r>
              <a:rPr lang="en-CA" sz="3600" dirty="0"/>
              <a:t> Added Features</a:t>
            </a:r>
            <a:br>
              <a:rPr lang="en-CA" dirty="0"/>
            </a:br>
            <a:br>
              <a:rPr lang="en-CA" dirty="0"/>
            </a:br>
            <a:r>
              <a:rPr lang="en-CA" dirty="0"/>
              <a:t>Multi Processing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0B8E-B9E4-40AA-BB8B-B909B6D1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04" y="3627438"/>
            <a:ext cx="5351839" cy="23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6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13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Create new population in a small part of the region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Don’t change the rest of the population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Different set of controls, like number of households by type of dwelling</a:t>
            </a:r>
          </a:p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err="1"/>
              <a:t>Repop</a:t>
            </a:r>
            <a:r>
              <a:rPr lang="en-US" dirty="0"/>
              <a:t> feature does this</a:t>
            </a:r>
          </a:p>
          <a:p>
            <a:pPr>
              <a:lnSpc>
                <a:spcPct val="150000"/>
              </a:lnSpc>
            </a:pPr>
            <a:r>
              <a:rPr lang="en-US" dirty="0"/>
              <a:t>Two options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Add to existing population in selected geography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Replace existing population in selected geography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 err="1"/>
              <a:t>PopulationSim</a:t>
            </a:r>
            <a:r>
              <a:rPr lang="en-CA" sz="3600" dirty="0"/>
              <a:t> Added Features</a:t>
            </a:r>
            <a:br>
              <a:rPr lang="en-CA" dirty="0"/>
            </a:br>
            <a:br>
              <a:rPr lang="en-CA" dirty="0"/>
            </a:br>
            <a:r>
              <a:rPr lang="en-CA" dirty="0" err="1"/>
              <a:t>Repop</a:t>
            </a:r>
            <a:r>
              <a:rPr lang="en-CA" dirty="0"/>
              <a:t> Mode</a:t>
            </a:r>
          </a:p>
        </p:txBody>
      </p:sp>
    </p:spTree>
    <p:extLst>
      <p:ext uri="{BB962C8B-B14F-4D97-AF65-F5344CB8AC3E}">
        <p14:creationId xmlns:p14="http://schemas.microsoft.com/office/powerpoint/2010/main" val="385102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49C30-7304-4A04-93FD-87FC79CD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14</a:t>
            </a:fld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6143-9704-4C14-A45B-D452FB5FB9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SERPM8 Implementation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33812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Uses the same controls, geography and seed as </a:t>
            </a:r>
            <a:r>
              <a:rPr lang="en-US" dirty="0" err="1"/>
              <a:t>PopSynIII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Swapped the seed sample from ACS 2007-11 5 Year PUMS to ACS 2016-2020 5 Year PUMS.</a:t>
            </a:r>
          </a:p>
          <a:p>
            <a:pPr>
              <a:lnSpc>
                <a:spcPct val="150000"/>
              </a:lnSpc>
            </a:pPr>
            <a:r>
              <a:rPr lang="en-US" dirty="0"/>
              <a:t>Testing integration to CUBE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Able to create seed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Check control totals for validity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Automatically update config files for different Years/Scenarios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Postprocess synthetic population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  <a:t>SERPM8 Implementation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</a:b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4869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FD2A54-9933-4361-B596-02E73364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16</a:t>
            </a:fld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3893-E149-40F5-A14D-CDC238BFF1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/>
              <a:t>PopulationSim</a:t>
            </a:r>
            <a:r>
              <a:rPr lang="en-US" sz="4000" b="1" dirty="0"/>
              <a:t> Results Validation</a:t>
            </a:r>
          </a:p>
        </p:txBody>
      </p:sp>
    </p:spTree>
    <p:extLst>
      <p:ext uri="{BB962C8B-B14F-4D97-AF65-F5344CB8AC3E}">
        <p14:creationId xmlns:p14="http://schemas.microsoft.com/office/powerpoint/2010/main" val="193259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CFA1D-7719-4CD4-9B93-89248FDD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326D77-2960-1A4A-B5CA-B95B3484A035}" type="slidenum">
              <a:rPr lang="en-CA" smtClean="0"/>
              <a:pPr>
                <a:spcAft>
                  <a:spcPts val="600"/>
                </a:spcAft>
              </a:pPr>
              <a:t>17</a:t>
            </a:fld>
            <a:endParaRPr lang="en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B74E129-4AF9-490B-A8B4-63ED918080D3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70FB-4D66-4DE0-BC6F-853C4925C8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 err="1"/>
              <a:t>PopulationSim</a:t>
            </a:r>
            <a:r>
              <a:rPr lang="en-US" dirty="0"/>
              <a:t> reports the difference between the synthesized totals and the control totals for all the controls at each geographic level</a:t>
            </a:r>
          </a:p>
          <a:p>
            <a:r>
              <a:rPr lang="en-US" dirty="0"/>
              <a:t>Specified using another </a:t>
            </a:r>
            <a:r>
              <a:rPr lang="en-US" dirty="0" err="1"/>
              <a:t>yaml</a:t>
            </a:r>
            <a:r>
              <a:rPr lang="en-US" dirty="0"/>
              <a:t> file (</a:t>
            </a:r>
            <a:r>
              <a:rPr lang="en-US" dirty="0" err="1"/>
              <a:t>validation.yaml</a:t>
            </a:r>
            <a:r>
              <a:rPr lang="en-US" dirty="0"/>
              <a:t>)</a:t>
            </a:r>
          </a:p>
          <a:p>
            <a:r>
              <a:rPr lang="en-US" dirty="0"/>
              <a:t>Run using validation.py script</a:t>
            </a:r>
          </a:p>
          <a:p>
            <a:r>
              <a:rPr lang="en-US" dirty="0"/>
              <a:t>Creates summary statistics, comparison plots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B9462-ADB1-4F79-821F-534C8A9D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64" y="2101374"/>
            <a:ext cx="4356100" cy="33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66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2015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E0C28-0CAD-456F-A6A0-5A4DEC040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67"/>
          <a:stretch/>
        </p:blipFill>
        <p:spPr>
          <a:xfrm>
            <a:off x="1804259" y="1518557"/>
            <a:ext cx="9854342" cy="46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2015 Scenario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2C0E8-1556-4B13-B46B-123232E30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8" b="60545"/>
          <a:stretch/>
        </p:blipFill>
        <p:spPr>
          <a:xfrm>
            <a:off x="2010683" y="1479096"/>
            <a:ext cx="9462861" cy="47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8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2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382587"/>
            <a:ext cx="9251949" cy="1152526"/>
          </a:xfrm>
        </p:spPr>
        <p:txBody>
          <a:bodyPr>
            <a:normAutofit/>
          </a:bodyPr>
          <a:lstStyle/>
          <a:p>
            <a:r>
              <a:rPr lang="en-CA" sz="4000" dirty="0"/>
              <a:t>Presentation Outline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800" dirty="0"/>
              <a:t>What is </a:t>
            </a:r>
            <a:r>
              <a:rPr lang="en-CA" sz="2800" dirty="0" err="1"/>
              <a:t>PopulationSim</a:t>
            </a:r>
            <a:r>
              <a:rPr lang="en-CA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CA" sz="2800" dirty="0"/>
              <a:t>How to setup and configure </a:t>
            </a:r>
            <a:r>
              <a:rPr lang="en-CA" sz="2800" dirty="0" err="1"/>
              <a:t>PopulationSim</a:t>
            </a:r>
            <a:r>
              <a:rPr lang="en-CA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CA" sz="2800" dirty="0"/>
              <a:t>SERPM8 Implementation Validation Statistics</a:t>
            </a:r>
          </a:p>
          <a:p>
            <a:pPr>
              <a:lnSpc>
                <a:spcPct val="150000"/>
              </a:lnSpc>
            </a:pPr>
            <a:r>
              <a:rPr lang="en-CA" sz="2800" dirty="0"/>
              <a:t>Comparison with </a:t>
            </a:r>
            <a:r>
              <a:rPr lang="en-CA" sz="2800" dirty="0" err="1"/>
              <a:t>PopSynIII</a:t>
            </a:r>
            <a:r>
              <a:rPr lang="en-CA" sz="2800" dirty="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416142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2015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703FE-7593-4F26-A823-4F77E8442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1" b="40059"/>
          <a:stretch/>
        </p:blipFill>
        <p:spPr>
          <a:xfrm>
            <a:off x="2220686" y="1583951"/>
            <a:ext cx="9133114" cy="5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2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2015 Scenario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04FC84-07B3-4D4A-9938-03A125A03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88" b="19825"/>
          <a:stretch/>
        </p:blipFill>
        <p:spPr>
          <a:xfrm>
            <a:off x="2204784" y="1460662"/>
            <a:ext cx="9183002" cy="51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6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2015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F1A17-7EB0-45E9-90B8-63CA81068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9"/>
          <a:stretch/>
        </p:blipFill>
        <p:spPr>
          <a:xfrm>
            <a:off x="2468285" y="1676400"/>
            <a:ext cx="9092344" cy="4877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9BAA72-0457-4A0A-843C-4903707AE86A}"/>
              </a:ext>
            </a:extLst>
          </p:cNvPr>
          <p:cNvSpPr txBox="1"/>
          <p:nvPr/>
        </p:nvSpPr>
        <p:spPr>
          <a:xfrm>
            <a:off x="5486400" y="4136571"/>
            <a:ext cx="6226629" cy="2296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4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2015 Scenario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611CFF-5327-4A0F-A871-55CFC01BC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24512"/>
              </p:ext>
            </p:extLst>
          </p:nvPr>
        </p:nvGraphicFramePr>
        <p:xfrm>
          <a:off x="1901825" y="1653494"/>
          <a:ext cx="10063161" cy="498656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83154">
                  <a:extLst>
                    <a:ext uri="{9D8B030D-6E8A-4147-A177-3AD203B41FA5}">
                      <a16:colId xmlns:a16="http://schemas.microsoft.com/office/drawing/2014/main" val="3008926206"/>
                    </a:ext>
                  </a:extLst>
                </a:gridCol>
                <a:gridCol w="1087909">
                  <a:extLst>
                    <a:ext uri="{9D8B030D-6E8A-4147-A177-3AD203B41FA5}">
                      <a16:colId xmlns:a16="http://schemas.microsoft.com/office/drawing/2014/main" val="495729028"/>
                    </a:ext>
                  </a:extLst>
                </a:gridCol>
                <a:gridCol w="1709572">
                  <a:extLst>
                    <a:ext uri="{9D8B030D-6E8A-4147-A177-3AD203B41FA5}">
                      <a16:colId xmlns:a16="http://schemas.microsoft.com/office/drawing/2014/main" val="1882527888"/>
                    </a:ext>
                  </a:extLst>
                </a:gridCol>
                <a:gridCol w="1845561">
                  <a:extLst>
                    <a:ext uri="{9D8B030D-6E8A-4147-A177-3AD203B41FA5}">
                      <a16:colId xmlns:a16="http://schemas.microsoft.com/office/drawing/2014/main" val="1215026293"/>
                    </a:ext>
                  </a:extLst>
                </a:gridCol>
                <a:gridCol w="2136965">
                  <a:extLst>
                    <a:ext uri="{9D8B030D-6E8A-4147-A177-3AD203B41FA5}">
                      <a16:colId xmlns:a16="http://schemas.microsoft.com/office/drawing/2014/main" val="482163742"/>
                    </a:ext>
                  </a:extLst>
                </a:gridCol>
              </a:tblGrid>
              <a:tr h="1437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Control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Control Totals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Difference Between </a:t>
                      </a:r>
                      <a:r>
                        <a:rPr lang="en-US" sz="1400" b="1" u="none" strike="noStrike" dirty="0" err="1">
                          <a:effectLst/>
                        </a:rPr>
                        <a:t>PopSynIII</a:t>
                      </a:r>
                      <a:r>
                        <a:rPr lang="en-US" sz="1400" b="1" u="none" strike="noStrike" dirty="0">
                          <a:effectLst/>
                        </a:rPr>
                        <a:t> and </a:t>
                      </a:r>
                      <a:r>
                        <a:rPr lang="en-US" sz="1400" b="1" u="none" strike="noStrike" dirty="0" err="1">
                          <a:effectLst/>
                        </a:rPr>
                        <a:t>PopulationSim</a:t>
                      </a:r>
                      <a:r>
                        <a:rPr lang="en-US" sz="1400" b="1" u="none" strike="noStrike" dirty="0">
                          <a:effectLst/>
                        </a:rPr>
                        <a:t> Results (Total)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Average Absolute Percent Deviation across the Geographic Unit, PopSynIII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Average Absolute Percent Deviation across the Geographic Unit, </a:t>
                      </a:r>
                      <a:r>
                        <a:rPr lang="en-US" sz="1400" b="1" u="none" strike="noStrike" dirty="0" err="1">
                          <a:effectLst/>
                        </a:rPr>
                        <a:t>PopulationSim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9270414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Total Households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2,207,563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4877444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 Size: 1 person HH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613,784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4227521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 Size: 2 person HH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697,081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1688324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 Size: 3 person HH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365,718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(176)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0301786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 Size: 4+ person HH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529,393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(493)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2144570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Householder Age: 0_17 years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1,209,094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(725)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5778861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Householder Age: 18-24 years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498,090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(55)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7308967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Householder Age: 25-34 years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780,253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0478788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Householder Age: 35-49 years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1,204,865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0096401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Householder Age: 50-64 years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1,129,544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5161433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Householder Age: 65-79 years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651,232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3305121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Householder Age: &gt;80 years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283,033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(115)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683024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941DA6E-3024-4076-A354-919B91355218}"/>
              </a:ext>
            </a:extLst>
          </p:cNvPr>
          <p:cNvSpPr/>
          <p:nvPr/>
        </p:nvSpPr>
        <p:spPr>
          <a:xfrm>
            <a:off x="6193972" y="1545771"/>
            <a:ext cx="2079171" cy="51924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9809BF-5369-487F-9383-9DEDFE205786}"/>
              </a:ext>
            </a:extLst>
          </p:cNvPr>
          <p:cNvSpPr/>
          <p:nvPr/>
        </p:nvSpPr>
        <p:spPr>
          <a:xfrm>
            <a:off x="8431779" y="4828949"/>
            <a:ext cx="3374571" cy="98402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2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2015 Scenario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611CFF-5327-4A0F-A871-55CFC01BC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75902"/>
              </p:ext>
            </p:extLst>
          </p:nvPr>
        </p:nvGraphicFramePr>
        <p:xfrm>
          <a:off x="1901825" y="1653494"/>
          <a:ext cx="10063161" cy="49422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83154">
                  <a:extLst>
                    <a:ext uri="{9D8B030D-6E8A-4147-A177-3AD203B41FA5}">
                      <a16:colId xmlns:a16="http://schemas.microsoft.com/office/drawing/2014/main" val="3008926206"/>
                    </a:ext>
                  </a:extLst>
                </a:gridCol>
                <a:gridCol w="1087909">
                  <a:extLst>
                    <a:ext uri="{9D8B030D-6E8A-4147-A177-3AD203B41FA5}">
                      <a16:colId xmlns:a16="http://schemas.microsoft.com/office/drawing/2014/main" val="495729028"/>
                    </a:ext>
                  </a:extLst>
                </a:gridCol>
                <a:gridCol w="1709572">
                  <a:extLst>
                    <a:ext uri="{9D8B030D-6E8A-4147-A177-3AD203B41FA5}">
                      <a16:colId xmlns:a16="http://schemas.microsoft.com/office/drawing/2014/main" val="1882527888"/>
                    </a:ext>
                  </a:extLst>
                </a:gridCol>
                <a:gridCol w="1845561">
                  <a:extLst>
                    <a:ext uri="{9D8B030D-6E8A-4147-A177-3AD203B41FA5}">
                      <a16:colId xmlns:a16="http://schemas.microsoft.com/office/drawing/2014/main" val="1215026293"/>
                    </a:ext>
                  </a:extLst>
                </a:gridCol>
                <a:gridCol w="2136965">
                  <a:extLst>
                    <a:ext uri="{9D8B030D-6E8A-4147-A177-3AD203B41FA5}">
                      <a16:colId xmlns:a16="http://schemas.microsoft.com/office/drawing/2014/main" val="482163742"/>
                    </a:ext>
                  </a:extLst>
                </a:gridCol>
              </a:tblGrid>
              <a:tr h="1437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Control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Geography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Difference Between </a:t>
                      </a:r>
                      <a:r>
                        <a:rPr lang="en-US" sz="1400" b="1" u="none" strike="noStrike" dirty="0" err="1">
                          <a:effectLst/>
                        </a:rPr>
                        <a:t>PopSynIII</a:t>
                      </a:r>
                      <a:r>
                        <a:rPr lang="en-US" sz="1400" b="1" u="none" strike="noStrike" dirty="0">
                          <a:effectLst/>
                        </a:rPr>
                        <a:t> and </a:t>
                      </a:r>
                      <a:r>
                        <a:rPr lang="en-US" sz="1400" b="1" u="none" strike="noStrike" dirty="0" err="1">
                          <a:effectLst/>
                        </a:rPr>
                        <a:t>PopulationSim</a:t>
                      </a:r>
                      <a:r>
                        <a:rPr lang="en-US" sz="1400" b="1" u="none" strike="noStrike" dirty="0">
                          <a:effectLst/>
                        </a:rPr>
                        <a:t> Results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Average Absolute Percent Deviation across the Geographic Unit, PopSynIII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Average Absolute Percent Deviation across the Geographic Unit, </a:t>
                      </a:r>
                      <a:r>
                        <a:rPr lang="en-US" sz="1400" b="1" u="none" strike="noStrike" dirty="0" err="1">
                          <a:effectLst/>
                        </a:rPr>
                        <a:t>PopulationSim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9270414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Income: (-Inf,25000)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565,371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4877444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Income: [25000,50000)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552,601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4227521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Income: [50000,75000)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387,899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688324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Income: [75000,100000)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239,404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0301786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Income: [100000,+Inf)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460,701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2144570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Workers: 0 worker HH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578,887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5778861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Workers: 1 worker HH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859,023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7308967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Workers: 2 worker HH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611,655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60478788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Workers: 3+ worker HH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156,411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(279)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0096401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Type: Mobile Home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49,523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5161433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Type: Single Family Home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1,187,612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3305121"/>
                  </a:ext>
                </a:extLst>
              </a:tr>
              <a:tr h="79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Type: Multi Unit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968,841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683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19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2C5D8-BE83-4DDD-8062-E786E4BC0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/>
          <a:stretch/>
        </p:blipFill>
        <p:spPr>
          <a:xfrm>
            <a:off x="2248642" y="582351"/>
            <a:ext cx="3856945" cy="6275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7E6A7-6F69-4015-BF39-5BCCFC24E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/>
          <a:stretch/>
        </p:blipFill>
        <p:spPr>
          <a:xfrm>
            <a:off x="6890647" y="582351"/>
            <a:ext cx="4052484" cy="628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DEA9F6-7F3A-4D7B-89E1-3E0CCF242DB6}"/>
              </a:ext>
            </a:extLst>
          </p:cNvPr>
          <p:cNvSpPr txBox="1"/>
          <p:nvPr/>
        </p:nvSpPr>
        <p:spPr>
          <a:xfrm>
            <a:off x="3514787" y="13229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PopSynIII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24F47-9AB2-41DB-BBFC-A9BB66A5069E}"/>
              </a:ext>
            </a:extLst>
          </p:cNvPr>
          <p:cNvSpPr txBox="1"/>
          <p:nvPr/>
        </p:nvSpPr>
        <p:spPr>
          <a:xfrm>
            <a:off x="8433669" y="166235"/>
            <a:ext cx="297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PopulationSim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0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  <a:t>SERPM8 Implementation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</a:b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  <a:t>Comparison With </a:t>
            </a:r>
            <a:r>
              <a:rPr kumimoji="0" lang="en-C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  <a:t>PopSynIII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</a:rPr>
              <a:t> Results: Control </a:t>
            </a:r>
            <a:r>
              <a:rPr lang="en-CA" dirty="0"/>
              <a:t>Totals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 SemiBold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74FDB32-CE6B-4FFC-B8C3-BDAC9DB15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338095"/>
              </p:ext>
            </p:extLst>
          </p:nvPr>
        </p:nvGraphicFramePr>
        <p:xfrm>
          <a:off x="3085420" y="1510030"/>
          <a:ext cx="7691437" cy="50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41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2045 Scenario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2A63C-7973-4113-B481-B2FE417C4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02"/>
          <a:stretch/>
        </p:blipFill>
        <p:spPr>
          <a:xfrm>
            <a:off x="3159474" y="1423366"/>
            <a:ext cx="7428243" cy="52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08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2045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C4ECF-E816-43C9-A061-D5A030634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3" b="59109"/>
          <a:stretch/>
        </p:blipFill>
        <p:spPr>
          <a:xfrm>
            <a:off x="2604302" y="1618639"/>
            <a:ext cx="8020155" cy="52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5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2045 Scenario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B3F35-E4FC-427A-BC98-86BC28C701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1" b="39181"/>
          <a:stretch/>
        </p:blipFill>
        <p:spPr>
          <a:xfrm>
            <a:off x="2321273" y="1578427"/>
            <a:ext cx="8586213" cy="53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3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29747" y="1458409"/>
            <a:ext cx="9251950" cy="46619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new population synthesis tool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Software written in Python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Simple setup and usage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Robust algorithm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Very flexible geographic definition</a:t>
            </a:r>
          </a:p>
          <a:p>
            <a:pPr lvl="1">
              <a:lnSpc>
                <a:spcPct val="150000"/>
              </a:lnSpc>
            </a:pPr>
            <a:r>
              <a:rPr lang="en-US" b="1" i="1" dirty="0"/>
              <a:t>Able to work with small sets of geographies without impacting the rest of the region.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Open-source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hlinkClick r:id="rId3"/>
              </a:rPr>
              <a:t>Well-documented and regularly maintained</a:t>
            </a:r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998D582-1092-4829-8ECE-E7E6309BE714}"/>
              </a:ext>
            </a:extLst>
          </p:cNvPr>
          <p:cNvSpPr txBox="1">
            <a:spLocks/>
          </p:cNvSpPr>
          <p:nvPr/>
        </p:nvSpPr>
        <p:spPr>
          <a:xfrm>
            <a:off x="1631950" y="305883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44011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2045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F5C2F-6FDA-4405-9555-B411002F6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6" b="20226"/>
          <a:stretch/>
        </p:blipFill>
        <p:spPr>
          <a:xfrm>
            <a:off x="2629248" y="1370468"/>
            <a:ext cx="8106539" cy="52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7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Summary Statistics for 2045 Scenario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B92F56-9E50-4220-88C5-1E0E4F7C0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2"/>
          <a:stretch/>
        </p:blipFill>
        <p:spPr>
          <a:xfrm>
            <a:off x="2407051" y="1676665"/>
            <a:ext cx="8620178" cy="51813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5A6A65-D53F-4958-81C7-2A03F3F6E40D}"/>
              </a:ext>
            </a:extLst>
          </p:cNvPr>
          <p:cNvSpPr/>
          <p:nvPr/>
        </p:nvSpPr>
        <p:spPr>
          <a:xfrm>
            <a:off x="5268686" y="4648200"/>
            <a:ext cx="5885088" cy="199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2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102F-7E1D-4B39-9695-6B31BB2D24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Needs the original synthesis</a:t>
            </a:r>
          </a:p>
          <a:p>
            <a:pPr>
              <a:lnSpc>
                <a:spcPct val="150000"/>
              </a:lnSpc>
            </a:pPr>
            <a:r>
              <a:rPr lang="en-US" dirty="0"/>
              <a:t>Tested Repopulating one single MAZ with updated Control Totals</a:t>
            </a:r>
          </a:p>
          <a:p>
            <a:pPr>
              <a:lnSpc>
                <a:spcPct val="150000"/>
              </a:lnSpc>
            </a:pPr>
            <a:r>
              <a:rPr lang="en-US" dirty="0"/>
              <a:t>Replaced the “existing” population in the zone with this new population.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Repop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Mode</a:t>
            </a:r>
          </a:p>
        </p:txBody>
      </p:sp>
    </p:spTree>
    <p:extLst>
      <p:ext uri="{BB962C8B-B14F-4D97-AF65-F5344CB8AC3E}">
        <p14:creationId xmlns:p14="http://schemas.microsoft.com/office/powerpoint/2010/main" val="2179066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Repop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Mode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7A98EA-3264-442C-9BE6-365F84494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57921"/>
              </p:ext>
            </p:extLst>
          </p:nvPr>
        </p:nvGraphicFramePr>
        <p:xfrm>
          <a:off x="2645229" y="1763485"/>
          <a:ext cx="8882743" cy="41377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14974">
                  <a:extLst>
                    <a:ext uri="{9D8B030D-6E8A-4147-A177-3AD203B41FA5}">
                      <a16:colId xmlns:a16="http://schemas.microsoft.com/office/drawing/2014/main" val="2159039475"/>
                    </a:ext>
                  </a:extLst>
                </a:gridCol>
                <a:gridCol w="1120864">
                  <a:extLst>
                    <a:ext uri="{9D8B030D-6E8A-4147-A177-3AD203B41FA5}">
                      <a16:colId xmlns:a16="http://schemas.microsoft.com/office/drawing/2014/main" val="1476742758"/>
                    </a:ext>
                  </a:extLst>
                </a:gridCol>
                <a:gridCol w="1308689">
                  <a:extLst>
                    <a:ext uri="{9D8B030D-6E8A-4147-A177-3AD203B41FA5}">
                      <a16:colId xmlns:a16="http://schemas.microsoft.com/office/drawing/2014/main" val="2406748692"/>
                    </a:ext>
                  </a:extLst>
                </a:gridCol>
                <a:gridCol w="1059879">
                  <a:extLst>
                    <a:ext uri="{9D8B030D-6E8A-4147-A177-3AD203B41FA5}">
                      <a16:colId xmlns:a16="http://schemas.microsoft.com/office/drawing/2014/main" val="4003854055"/>
                    </a:ext>
                  </a:extLst>
                </a:gridCol>
                <a:gridCol w="1059879">
                  <a:extLst>
                    <a:ext uri="{9D8B030D-6E8A-4147-A177-3AD203B41FA5}">
                      <a16:colId xmlns:a16="http://schemas.microsoft.com/office/drawing/2014/main" val="3655653894"/>
                    </a:ext>
                  </a:extLst>
                </a:gridCol>
                <a:gridCol w="1418458">
                  <a:extLst>
                    <a:ext uri="{9D8B030D-6E8A-4147-A177-3AD203B41FA5}">
                      <a16:colId xmlns:a16="http://schemas.microsoft.com/office/drawing/2014/main" val="1943314603"/>
                    </a:ext>
                  </a:extLst>
                </a:gridCol>
              </a:tblGrid>
              <a:tr h="1895853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>
                          <a:effectLst/>
                        </a:rPr>
                        <a:t>Control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>
                          <a:effectLst/>
                        </a:rPr>
                        <a:t>Repop additions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>
                          <a:effectLst/>
                        </a:rPr>
                        <a:t>No Build Results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>
                          <a:effectLst/>
                        </a:rPr>
                        <a:t>Repop Results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Difference in </a:t>
                      </a:r>
                      <a:r>
                        <a:rPr lang="en-US" sz="1400" b="1" cap="all" dirty="0" err="1">
                          <a:effectLst/>
                        </a:rPr>
                        <a:t>Repop</a:t>
                      </a:r>
                      <a:r>
                        <a:rPr lang="en-US" sz="1400" b="1" cap="all" dirty="0">
                          <a:effectLst/>
                        </a:rPr>
                        <a:t> additions from control totals</a:t>
                      </a:r>
                      <a:endParaRPr lang="en-US" sz="1400" b="1" dirty="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1950596377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Geography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MAZ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47426"/>
                  </a:ext>
                </a:extLst>
              </a:tr>
              <a:tr h="2878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Geography ID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6470</a:t>
                      </a:r>
                      <a:endParaRPr lang="en-US" sz="1400" b="1" dirty="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63215"/>
                  </a:ext>
                </a:extLst>
              </a:tr>
              <a:tr h="2751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Households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219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2219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2467390669"/>
                  </a:ext>
                </a:extLst>
              </a:tr>
              <a:tr h="275176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Household Size</a:t>
                      </a:r>
                      <a:endParaRPr lang="en-US" sz="1400" b="1" dirty="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71274"/>
                  </a:ext>
                </a:extLst>
              </a:tr>
              <a:tr h="2751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 person HH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802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801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892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1809042275"/>
                  </a:ext>
                </a:extLst>
              </a:tr>
              <a:tr h="2751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 person HH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673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674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748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3894060420"/>
                  </a:ext>
                </a:extLst>
              </a:tr>
              <a:tr h="2751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 person HH</a:t>
                      </a:r>
                      <a:endParaRPr lang="en-US" sz="1400" b="1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245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244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267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3940965549"/>
                  </a:ext>
                </a:extLst>
              </a:tr>
              <a:tr h="2751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4+ person HH</a:t>
                      </a:r>
                      <a:endParaRPr lang="en-US" sz="1400" b="1" dirty="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280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281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312</a:t>
                      </a:r>
                      <a:endParaRPr lang="en-US" sz="140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Gentium Basic" panose="0200050306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67453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18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C9230-ECF1-4EF5-AB7C-EDE544C7EC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Total runtime for repopulating a single MAZ: </a:t>
            </a:r>
            <a:r>
              <a:rPr lang="en-US" b="1" dirty="0">
                <a:solidFill>
                  <a:srgbClr val="00B050"/>
                </a:solidFill>
              </a:rPr>
              <a:t>3 minutes.</a:t>
            </a:r>
          </a:p>
          <a:p>
            <a:pPr>
              <a:lnSpc>
                <a:spcPct val="150000"/>
              </a:lnSpc>
            </a:pPr>
            <a:r>
              <a:rPr lang="en-US" dirty="0"/>
              <a:t>None of the other MAZs or TAZs had any changes to their original totals or population composition.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59ED330-950A-4636-B3D8-4EC7A7B645F5}"/>
              </a:ext>
            </a:extLst>
          </p:cNvPr>
          <p:cNvSpPr txBox="1">
            <a:spLocks/>
          </p:cNvSpPr>
          <p:nvPr/>
        </p:nvSpPr>
        <p:spPr>
          <a:xfrm>
            <a:off x="1901825" y="217942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PopulationSim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Result Validation</a:t>
            </a: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b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kumimoji="0" lang="en-CA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Repop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 Mode Summary</a:t>
            </a:r>
          </a:p>
        </p:txBody>
      </p:sp>
    </p:spTree>
    <p:extLst>
      <p:ext uri="{BB962C8B-B14F-4D97-AF65-F5344CB8AC3E}">
        <p14:creationId xmlns:p14="http://schemas.microsoft.com/office/powerpoint/2010/main" val="3585121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35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382587"/>
            <a:ext cx="9251949" cy="1152526"/>
          </a:xfrm>
        </p:spPr>
        <p:txBody>
          <a:bodyPr>
            <a:normAutofit/>
          </a:bodyPr>
          <a:lstStyle/>
          <a:p>
            <a:r>
              <a:rPr lang="en-CA" sz="3600" dirty="0"/>
              <a:t>The Summary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r>
              <a:rPr lang="en-CA" sz="2800" dirty="0" err="1"/>
              <a:t>PopulationSim</a:t>
            </a:r>
            <a:r>
              <a:rPr lang="en-CA" sz="2800" dirty="0"/>
              <a:t> and </a:t>
            </a:r>
            <a:r>
              <a:rPr lang="en-CA" sz="2800" dirty="0" err="1"/>
              <a:t>PopSynIII</a:t>
            </a:r>
            <a:r>
              <a:rPr lang="en-CA" sz="2800" dirty="0"/>
              <a:t> produce nearly identical results.</a:t>
            </a:r>
          </a:p>
          <a:p>
            <a:pPr lvl="1">
              <a:lnSpc>
                <a:spcPct val="150000"/>
              </a:lnSpc>
            </a:pPr>
            <a:r>
              <a:rPr lang="en-CA" sz="2400" dirty="0" err="1"/>
              <a:t>PopulationSim</a:t>
            </a:r>
            <a:r>
              <a:rPr lang="en-CA" sz="2400" dirty="0"/>
              <a:t> produce slightly better results as in lower absolute deviation in the smallest units of geography.</a:t>
            </a:r>
          </a:p>
          <a:p>
            <a:pPr>
              <a:lnSpc>
                <a:spcPct val="150000"/>
              </a:lnSpc>
            </a:pPr>
            <a:r>
              <a:rPr lang="en-CA" sz="2800" dirty="0" err="1"/>
              <a:t>PopulationSim</a:t>
            </a:r>
            <a:r>
              <a:rPr lang="en-CA" sz="2800" dirty="0"/>
              <a:t> runtime around 70 minutes</a:t>
            </a:r>
            <a:endParaRPr lang="en-CA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DE677-975E-4180-A027-B2BBC789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34" y="5098132"/>
            <a:ext cx="9109829" cy="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5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36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382587"/>
            <a:ext cx="9251949" cy="1152526"/>
          </a:xfrm>
        </p:spPr>
        <p:txBody>
          <a:bodyPr>
            <a:normAutofit/>
          </a:bodyPr>
          <a:lstStyle/>
          <a:p>
            <a:r>
              <a:rPr lang="en-CA" sz="3600" dirty="0"/>
              <a:t>The Summary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r>
              <a:rPr lang="en-CA" sz="2800" dirty="0" err="1"/>
              <a:t>Repop</a:t>
            </a:r>
            <a:r>
              <a:rPr lang="en-CA" sz="2800" dirty="0"/>
              <a:t> Mode shaves time by a lot if the original synthesis is there.</a:t>
            </a: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800" dirty="0"/>
              <a:t>Multiprocessing mode reduces runtime, but still unreliable based on experience.</a:t>
            </a:r>
          </a:p>
          <a:p>
            <a:pPr>
              <a:lnSpc>
                <a:spcPct val="150000"/>
              </a:lnSpc>
            </a:pPr>
            <a:r>
              <a:rPr lang="en-CA" sz="2800" dirty="0" err="1"/>
              <a:t>Repop</a:t>
            </a:r>
            <a:r>
              <a:rPr lang="en-CA" sz="2800" dirty="0"/>
              <a:t> mode is still not compatible with multiprocessing.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017808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Q&amp;A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wsp.com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4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79612" y="1689565"/>
            <a:ext cx="10212387" cy="5497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Installation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400" dirty="0"/>
              <a:t>Python Distribution and </a:t>
            </a:r>
            <a:r>
              <a:rPr lang="en-US" sz="2400" dirty="0" err="1"/>
              <a:t>Conda</a:t>
            </a:r>
            <a:r>
              <a:rPr lang="en-US" sz="2400" dirty="0"/>
              <a:t> Package Manager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Install </a:t>
            </a:r>
            <a:r>
              <a:rPr lang="en-US" sz="2400" dirty="0" err="1"/>
              <a:t>PopulationSim</a:t>
            </a:r>
            <a:r>
              <a:rPr lang="en-US" sz="2400" dirty="0"/>
              <a:t> Python Package using </a:t>
            </a:r>
            <a:r>
              <a:rPr lang="en-US" sz="2400" dirty="0" err="1"/>
              <a:t>Conda</a:t>
            </a:r>
            <a:endParaRPr lang="en-US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err="1">
                <a:latin typeface="Consolas" panose="020B0609020204030204" pitchFamily="49" charset="0"/>
              </a:rPr>
              <a:t>conda</a:t>
            </a:r>
            <a:r>
              <a:rPr lang="en-US" dirty="0">
                <a:latin typeface="Consolas" panose="020B0609020204030204" pitchFamily="49" charset="0"/>
              </a:rPr>
              <a:t> create -n </a:t>
            </a:r>
            <a:r>
              <a:rPr lang="en-US" dirty="0" err="1">
                <a:latin typeface="Consolas" panose="020B0609020204030204" pitchFamily="49" charset="0"/>
              </a:rPr>
              <a:t>popsim</a:t>
            </a:r>
            <a:r>
              <a:rPr lang="en-US" dirty="0">
                <a:latin typeface="Consolas" panose="020B0609020204030204" pitchFamily="49" charset="0"/>
              </a:rPr>
              <a:t> python=3.8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activate </a:t>
            </a:r>
            <a:r>
              <a:rPr lang="en-US" dirty="0" err="1">
                <a:latin typeface="Consolas" panose="020B0609020204030204" pitchFamily="49" charset="0"/>
              </a:rPr>
              <a:t>popsim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pip install </a:t>
            </a:r>
            <a:r>
              <a:rPr lang="en-US" dirty="0" err="1">
                <a:latin typeface="Consolas" panose="020B0609020204030204" pitchFamily="49" charset="0"/>
              </a:rPr>
              <a:t>populationsim</a:t>
            </a:r>
            <a:endParaRPr lang="en-US" dirty="0">
              <a:latin typeface="Consolas" panose="020B06090202040302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/>
              <a:t>Test the setup using the </a:t>
            </a:r>
            <a:r>
              <a:rPr lang="en-US" sz="2400" dirty="0">
                <a:hlinkClick r:id="rId4"/>
              </a:rPr>
              <a:t>github repository for </a:t>
            </a:r>
            <a:r>
              <a:rPr lang="en-US" sz="2400" dirty="0" err="1">
                <a:hlinkClick r:id="rId4"/>
              </a:rPr>
              <a:t>PopulationSim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/>
              <a:t>as well.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6127803-CFF7-4D44-9AA3-61C04F9D3A80}"/>
              </a:ext>
            </a:extLst>
          </p:cNvPr>
          <p:cNvSpPr txBox="1">
            <a:spLocks/>
          </p:cNvSpPr>
          <p:nvPr/>
        </p:nvSpPr>
        <p:spPr>
          <a:xfrm>
            <a:off x="1631950" y="3604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Setting Up</a:t>
            </a:r>
          </a:p>
        </p:txBody>
      </p:sp>
    </p:spTree>
    <p:extLst>
      <p:ext uri="{BB962C8B-B14F-4D97-AF65-F5344CB8AC3E}">
        <p14:creationId xmlns:p14="http://schemas.microsoft.com/office/powerpoint/2010/main" val="169893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5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31950" y="1218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Directory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3298F-299B-4F9A-8094-DE68B8668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2133598" y="1153598"/>
            <a:ext cx="5211530" cy="520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7C2FDC-F191-43C1-9BAF-E7C890360BBF}"/>
              </a:ext>
            </a:extLst>
          </p:cNvPr>
          <p:cNvSpPr/>
          <p:nvPr/>
        </p:nvSpPr>
        <p:spPr>
          <a:xfrm>
            <a:off x="7190914" y="1410228"/>
            <a:ext cx="4882717" cy="8180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settings.yaml</a:t>
            </a:r>
            <a:r>
              <a:rPr lang="en-US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yaml</a:t>
            </a: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-based settings file to configure a </a:t>
            </a:r>
            <a:r>
              <a:rPr lang="en-US" sz="1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PopulationSim</a:t>
            </a: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run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controls.csv</a:t>
            </a: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CSV file to specify controls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8566-BDEF-40DD-AE8E-C9DB04364F9F}"/>
              </a:ext>
            </a:extLst>
          </p:cNvPr>
          <p:cNvSpPr/>
          <p:nvPr/>
        </p:nvSpPr>
        <p:spPr>
          <a:xfrm>
            <a:off x="7190914" y="2607982"/>
            <a:ext cx="4882716" cy="10194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Marginal control totals </a:t>
            </a: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 each spatial resolution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 crosswalk </a:t>
            </a: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file or the hierarchical structure of geography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 sample </a:t>
            </a: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households and persons.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CE2334-4AE1-4372-83AD-B7A942443BC5}"/>
              </a:ext>
            </a:extLst>
          </p:cNvPr>
          <p:cNvCxnSpPr/>
          <p:nvPr/>
        </p:nvCxnSpPr>
        <p:spPr>
          <a:xfrm>
            <a:off x="6188884" y="1797743"/>
            <a:ext cx="1002030" cy="698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1A9FFA-D83B-4B69-9ED5-6E7298F78539}"/>
              </a:ext>
            </a:extLst>
          </p:cNvPr>
          <p:cNvCxnSpPr/>
          <p:nvPr/>
        </p:nvCxnSpPr>
        <p:spPr>
          <a:xfrm>
            <a:off x="6188884" y="3120950"/>
            <a:ext cx="1002030" cy="698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5">
            <a:extLst>
              <a:ext uri="{FF2B5EF4-FFF2-40B4-BE49-F238E27FC236}">
                <a16:creationId xmlns:a16="http://schemas.microsoft.com/office/drawing/2014/main" id="{7EB8EF50-1206-4243-B4D7-2D48FA9BA41F}"/>
              </a:ext>
            </a:extLst>
          </p:cNvPr>
          <p:cNvSpPr txBox="1"/>
          <p:nvPr/>
        </p:nvSpPr>
        <p:spPr>
          <a:xfrm>
            <a:off x="4742428" y="6360710"/>
            <a:ext cx="2263190" cy="3058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run_populationsim.py</a:t>
            </a:r>
          </a:p>
        </p:txBody>
      </p:sp>
    </p:spTree>
    <p:extLst>
      <p:ext uri="{BB962C8B-B14F-4D97-AF65-F5344CB8AC3E}">
        <p14:creationId xmlns:p14="http://schemas.microsoft.com/office/powerpoint/2010/main" val="154101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6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16329" y="1611336"/>
            <a:ext cx="9820500" cy="4661907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 SQL database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Reads and writes comma-separated value text files</a:t>
            </a:r>
          </a:p>
          <a:p>
            <a:pPr>
              <a:lnSpc>
                <a:spcPct val="150000"/>
              </a:lnSpc>
            </a:pPr>
            <a:r>
              <a:rPr lang="en-US" dirty="0"/>
              <a:t>Easy to configure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Yaml</a:t>
            </a:r>
            <a:r>
              <a:rPr lang="en-US" dirty="0"/>
              <a:t> based configuration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Trace functionality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Able to produce a lot of output files.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All tables are stored in an intermediate Hierarchical Data Format (HDF5) binary file that allows restarting from any point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Validation framework included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DDA8061-300C-41D2-BA56-2BA6FAEA7258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val="146354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7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285089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config/settings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Geography, input definitions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Trace capabilities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Model steps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Output fields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Inputs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1A1EA-5509-40A7-AA5D-B435C1F3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88" y="1108844"/>
            <a:ext cx="4816257" cy="50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8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285089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geographic cross-walk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Hierarchical structure of geography [Meta, Seed, </a:t>
            </a:r>
            <a:r>
              <a:rPr lang="en-US" dirty="0" err="1"/>
              <a:t>Subseed</a:t>
            </a:r>
            <a:r>
              <a:rPr lang="en-US" dirty="0"/>
              <a:t>]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Inputs Required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BDDB4D-6C2B-4510-9C1E-6172A855B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51" y="2335486"/>
            <a:ext cx="5383135" cy="1291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1B4922-A089-4A6D-99A4-005C6EDE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094" y="4668478"/>
            <a:ext cx="5059007" cy="2139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933F5-1526-4D81-B8EB-EF30D6751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933" y="3649876"/>
            <a:ext cx="5872970" cy="10231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5F3F64-1E36-42E5-8413-271ADE7C4444}"/>
              </a:ext>
            </a:extLst>
          </p:cNvPr>
          <p:cNvSpPr txBox="1"/>
          <p:nvPr/>
        </p:nvSpPr>
        <p:spPr>
          <a:xfrm>
            <a:off x="2208213" y="2553576"/>
            <a:ext cx="33789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Define Hierarchy in the config file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889171-6F9C-49CC-81A2-FE80627FA769}"/>
              </a:ext>
            </a:extLst>
          </p:cNvPr>
          <p:cNvSpPr txBox="1"/>
          <p:nvPr/>
        </p:nvSpPr>
        <p:spPr>
          <a:xfrm>
            <a:off x="2208213" y="3730844"/>
            <a:ext cx="33789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Point to the Geo Crosswalk file in the config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FBF64-8AFC-489D-BE33-22CC0CDE6067}"/>
              </a:ext>
            </a:extLst>
          </p:cNvPr>
          <p:cNvSpPr txBox="1"/>
          <p:nvPr/>
        </p:nvSpPr>
        <p:spPr>
          <a:xfrm>
            <a:off x="2560191" y="5229333"/>
            <a:ext cx="27883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Geo Crosswalk file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EA6F0F-48BC-4948-BF7A-2B21D33986A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587193" y="2873829"/>
            <a:ext cx="994658" cy="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E30FB6-0DA4-46AA-88F5-1CFE32EC481C}"/>
              </a:ext>
            </a:extLst>
          </p:cNvPr>
          <p:cNvCxnSpPr>
            <a:cxnSpLocks/>
          </p:cNvCxnSpPr>
          <p:nvPr/>
        </p:nvCxnSpPr>
        <p:spPr>
          <a:xfrm flipV="1">
            <a:off x="5610151" y="4060070"/>
            <a:ext cx="994658" cy="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E35B62-2C97-4ACB-8CF9-3819FBE697B5}"/>
              </a:ext>
            </a:extLst>
          </p:cNvPr>
          <p:cNvCxnSpPr>
            <a:cxnSpLocks/>
          </p:cNvCxnSpPr>
          <p:nvPr/>
        </p:nvCxnSpPr>
        <p:spPr>
          <a:xfrm flipV="1">
            <a:off x="5666127" y="5446129"/>
            <a:ext cx="994658" cy="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6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9</a:t>
            </a:fld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538868"/>
            <a:ext cx="9251950" cy="4661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Input household and person ‘seed’ data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American Community Survey (ACS) Public Use Microdata Sample (PUMS)</a:t>
            </a:r>
          </a:p>
          <a:p>
            <a:pPr lvl="1"/>
            <a:r>
              <a:rPr lang="en-US" sz="2400" dirty="0"/>
              <a:t>There can be more than one seed sample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790445C-FB61-4DD3-91D9-3C4B4B20F7DF}"/>
              </a:ext>
            </a:extLst>
          </p:cNvPr>
          <p:cNvSpPr txBox="1">
            <a:spLocks/>
          </p:cNvSpPr>
          <p:nvPr/>
        </p:nvSpPr>
        <p:spPr>
          <a:xfrm>
            <a:off x="1631950" y="208046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600" dirty="0"/>
              <a:t>What is </a:t>
            </a:r>
            <a:r>
              <a:rPr lang="en-CA" sz="3600" dirty="0" err="1"/>
              <a:t>PopulationSim</a:t>
            </a:r>
            <a:r>
              <a:rPr lang="en-CA" sz="3600" dirty="0"/>
              <a:t>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Inputs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11B5F-E01D-4D34-944F-904952A0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51" y="3913915"/>
            <a:ext cx="5383135" cy="1291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6E2EA-A9F6-4FE4-A157-1975F679AE02}"/>
              </a:ext>
            </a:extLst>
          </p:cNvPr>
          <p:cNvSpPr txBox="1"/>
          <p:nvPr/>
        </p:nvSpPr>
        <p:spPr>
          <a:xfrm>
            <a:off x="2252514" y="4236725"/>
            <a:ext cx="33789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Define Seed Geography in the config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8D2CE8-40DB-4B07-8696-30B752DA0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51" y="5205866"/>
            <a:ext cx="5454575" cy="1652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56AED-14E2-4FD9-B2FF-5A984FE23C13}"/>
              </a:ext>
            </a:extLst>
          </p:cNvPr>
          <p:cNvSpPr txBox="1"/>
          <p:nvPr/>
        </p:nvSpPr>
        <p:spPr>
          <a:xfrm>
            <a:off x="2231170" y="5708766"/>
            <a:ext cx="33789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Define Seed Files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232D04-0996-47CA-AFF8-A24BA96FD40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5631494" y="4559891"/>
            <a:ext cx="950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3EF273-8800-4DAA-ADDB-6FD6E9A7BC07}"/>
              </a:ext>
            </a:extLst>
          </p:cNvPr>
          <p:cNvCxnSpPr/>
          <p:nvPr/>
        </p:nvCxnSpPr>
        <p:spPr>
          <a:xfrm>
            <a:off x="5610150" y="5893432"/>
            <a:ext cx="950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932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 PowerPoint Template - Blank" id="{72021642-D63F-46CA-93B5-435109D981D3}" vid="{79E6D31D-C0C7-468B-9BF5-23AAC9A21B95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742B9AE-6C39-457D-A7E8-652A8DCF940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 PowerPoint Template - Blank</Template>
  <TotalTime>1140</TotalTime>
  <Words>1707</Words>
  <Application>Microsoft Office PowerPoint</Application>
  <PresentationFormat>Widescreen</PresentationFormat>
  <Paragraphs>374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.HelveticaNeueDeskInterface-Regular</vt:lpstr>
      <vt:lpstr>Consolas</vt:lpstr>
      <vt:lpstr>Gentium Basic</vt:lpstr>
      <vt:lpstr>Arial</vt:lpstr>
      <vt:lpstr>Montserrat</vt:lpstr>
      <vt:lpstr>source-serif-pro</vt:lpstr>
      <vt:lpstr>Calibri</vt:lpstr>
      <vt:lpstr>Montserrat SemiBold</vt:lpstr>
      <vt:lpstr>Thème Office</vt:lpstr>
      <vt:lpstr>PopulationSim  Introduction and Implementation</vt:lpstr>
      <vt:lpstr>Presentation Outline</vt:lpstr>
      <vt:lpstr>PowerPoint Presentation</vt:lpstr>
      <vt:lpstr>PowerPoint Presentation</vt:lpstr>
      <vt:lpstr>What is PopulationSim?  Directory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Summary</vt:lpstr>
      <vt:lpstr>The Summary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 Topic</dc:title>
  <dc:creator>Li, Mingyang</dc:creator>
  <cp:lastModifiedBy>Hoque, Jawad Mahmud</cp:lastModifiedBy>
  <cp:revision>11</cp:revision>
  <dcterms:created xsi:type="dcterms:W3CDTF">2020-06-16T15:41:21Z</dcterms:created>
  <dcterms:modified xsi:type="dcterms:W3CDTF">2022-09-16T18:02:20Z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</Properties>
</file>